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15"/>
  </p:notesMasterIdLst>
  <p:handoutMasterIdLst>
    <p:handoutMasterId r:id="rId16"/>
  </p:handoutMasterIdLst>
  <p:sldIdLst>
    <p:sldId id="374" r:id="rId5"/>
    <p:sldId id="357" r:id="rId6"/>
    <p:sldId id="376" r:id="rId7"/>
    <p:sldId id="364" r:id="rId8"/>
    <p:sldId id="358" r:id="rId9"/>
    <p:sldId id="368" r:id="rId10"/>
    <p:sldId id="367" r:id="rId11"/>
    <p:sldId id="363" r:id="rId12"/>
    <p:sldId id="359" r:id="rId13"/>
    <p:sldId id="356" r:id="rId14"/>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13">
          <p15:clr>
            <a:srgbClr val="A4A3A4"/>
          </p15:clr>
        </p15:guide>
        <p15:guide id="2" orient="horz" pos="587">
          <p15:clr>
            <a:srgbClr val="A4A3A4"/>
          </p15:clr>
        </p15:guide>
        <p15:guide id="3" orient="horz" pos="1121">
          <p15:clr>
            <a:srgbClr val="A4A3A4"/>
          </p15:clr>
        </p15:guide>
        <p15:guide id="4" orient="horz" pos="581">
          <p15:clr>
            <a:srgbClr val="A4A3A4"/>
          </p15:clr>
        </p15:guide>
        <p15:guide id="5" orient="horz" pos="827">
          <p15:clr>
            <a:srgbClr val="A4A3A4"/>
          </p15:clr>
        </p15:guide>
        <p15:guide id="6" pos="2846">
          <p15:clr>
            <a:srgbClr val="A4A3A4"/>
          </p15:clr>
        </p15:guide>
        <p15:guide id="7" pos="2966">
          <p15:clr>
            <a:srgbClr val="A4A3A4"/>
          </p15:clr>
        </p15:guide>
        <p15:guide id="8" pos="2420">
          <p15:clr>
            <a:srgbClr val="A4A3A4"/>
          </p15:clr>
        </p15:guide>
        <p15:guide id="9" pos="446">
          <p15:clr>
            <a:srgbClr val="A4A3A4"/>
          </p15:clr>
        </p15:guide>
        <p15:guide id="10" pos="4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Redman" initials="M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B9"/>
    <a:srgbClr val="E47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15" autoAdjust="0"/>
    <p:restoredTop sz="94089" autoAdjust="0"/>
  </p:normalViewPr>
  <p:slideViewPr>
    <p:cSldViewPr snapToGrid="0" snapToObjects="1" showGuides="1">
      <p:cViewPr varScale="1">
        <p:scale>
          <a:sx n="92" d="100"/>
          <a:sy n="92" d="100"/>
        </p:scale>
        <p:origin x="778" y="67"/>
      </p:cViewPr>
      <p:guideLst>
        <p:guide orient="horz" pos="4013"/>
        <p:guide orient="horz" pos="587"/>
        <p:guide orient="horz" pos="1121"/>
        <p:guide orient="horz" pos="581"/>
        <p:guide orient="horz" pos="827"/>
        <p:guide pos="2846"/>
        <p:guide pos="2966"/>
        <p:guide pos="2420"/>
        <p:guide pos="446"/>
        <p:guide pos="4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29" tIns="46415" rIns="92829" bIns="46415"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1804"/>
          </a:xfrm>
          <a:prstGeom prst="rect">
            <a:avLst/>
          </a:prstGeom>
        </p:spPr>
        <p:txBody>
          <a:bodyPr vert="horz" lIns="92829" tIns="46415" rIns="92829" bIns="46415" rtlCol="0"/>
          <a:lstStyle>
            <a:lvl1pPr algn="r">
              <a:defRPr sz="1200"/>
            </a:lvl1pPr>
          </a:lstStyle>
          <a:p>
            <a:fld id="{C392255F-49ED-6E49-9985-DE8E7C869419}" type="datetimeFigureOut">
              <a:rPr lang="en-US" smtClean="0"/>
              <a:pPr/>
              <a:t>9/20/2016</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29" tIns="46415" rIns="92829"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72668"/>
            <a:ext cx="3037840" cy="461804"/>
          </a:xfrm>
          <a:prstGeom prst="rect">
            <a:avLst/>
          </a:prstGeom>
        </p:spPr>
        <p:txBody>
          <a:bodyPr vert="horz" lIns="92829" tIns="46415" rIns="92829" bIns="46415" rtlCol="0" anchor="b"/>
          <a:lstStyle>
            <a:lvl1pPr algn="r">
              <a:defRPr sz="1200"/>
            </a:lvl1pPr>
          </a:lstStyle>
          <a:p>
            <a:fld id="{912727A2-256E-A24A-A747-967B498334CF}" type="slidenum">
              <a:rPr lang="en-US" smtClean="0"/>
              <a:pPr/>
              <a:t>‹#›</a:t>
            </a:fld>
            <a:endParaRPr lang="en-US" dirty="0"/>
          </a:p>
        </p:txBody>
      </p:sp>
    </p:spTree>
    <p:extLst>
      <p:ext uri="{BB962C8B-B14F-4D97-AF65-F5344CB8AC3E}">
        <p14:creationId xmlns:p14="http://schemas.microsoft.com/office/powerpoint/2010/main" val="10077189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29" tIns="46415" rIns="92829" bIns="46415"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2829" tIns="46415" rIns="92829" bIns="46415" rtlCol="0"/>
          <a:lstStyle>
            <a:lvl1pPr algn="r">
              <a:defRPr sz="1200">
                <a:latin typeface="Arial"/>
              </a:defRPr>
            </a:lvl1pPr>
          </a:lstStyle>
          <a:p>
            <a:fld id="{A9F4D5BE-19EB-C741-ADFF-96C4F03A6437}" type="datetimeFigureOut">
              <a:rPr lang="en-US" smtClean="0"/>
              <a:pPr/>
              <a:t>9/20/2016</a:t>
            </a:fld>
            <a:endParaRPr lang="en-US"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829" tIns="46415" rIns="92829"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29" tIns="46415" rIns="92829" bIns="464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29" tIns="46415" rIns="92829" bIns="46415"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2829" tIns="46415" rIns="92829" bIns="46415" rtlCol="0" anchor="b"/>
          <a:lstStyle>
            <a:lvl1pPr algn="r">
              <a:defRPr sz="1200">
                <a:latin typeface="Arial"/>
              </a:defRPr>
            </a:lvl1pPr>
          </a:lstStyle>
          <a:p>
            <a:fld id="{BBE5E1EF-45B7-D14A-84C9-BA4114F70868}" type="slidenum">
              <a:rPr lang="en-US" smtClean="0"/>
              <a:pPr/>
              <a:t>‹#›</a:t>
            </a:fld>
            <a:endParaRPr lang="en-US" dirty="0"/>
          </a:p>
        </p:txBody>
      </p:sp>
    </p:spTree>
    <p:extLst>
      <p:ext uri="{BB962C8B-B14F-4D97-AF65-F5344CB8AC3E}">
        <p14:creationId xmlns:p14="http://schemas.microsoft.com/office/powerpoint/2010/main" val="25600779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E5E1EF-45B7-D14A-84C9-BA4114F7086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No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1556" y="2616741"/>
            <a:ext cx="9328824" cy="1688560"/>
          </a:xfrm>
        </p:spPr>
        <p:txBody>
          <a:bodyPr anchor="t" anchorCtr="0"/>
          <a:lstStyle>
            <a:lvl1pPr algn="ctr">
              <a:lnSpc>
                <a:spcPts val="3400"/>
              </a:lnSpc>
              <a:defRPr sz="4000" b="0" i="0" cap="all" baseline="0">
                <a:solidFill>
                  <a:srgbClr val="FFFF00"/>
                </a:solidFill>
                <a:latin typeface="+mn-lt"/>
                <a:cs typeface="Arial"/>
              </a:defRPr>
            </a:lvl1pPr>
          </a:lstStyle>
          <a:p>
            <a:r>
              <a:rPr lang="en-US" dirty="0"/>
              <a:t>Click to edit MASTER title style</a:t>
            </a:r>
          </a:p>
        </p:txBody>
      </p:sp>
      <p:sp>
        <p:nvSpPr>
          <p:cNvPr id="17" name="Text Placeholder 16"/>
          <p:cNvSpPr>
            <a:spLocks noGrp="1"/>
          </p:cNvSpPr>
          <p:nvPr>
            <p:ph type="body" sz="quarter" idx="12"/>
          </p:nvPr>
        </p:nvSpPr>
        <p:spPr>
          <a:xfrm>
            <a:off x="-301555" y="5807413"/>
            <a:ext cx="9685954" cy="573931"/>
          </a:xfrm>
        </p:spPr>
        <p:txBody>
          <a:bodyPr>
            <a:noAutofit/>
          </a:bodyPr>
          <a:lstStyle>
            <a:lvl1pPr marL="0" indent="0" algn="ctr">
              <a:lnSpc>
                <a:spcPts val="2400"/>
              </a:lnSpc>
              <a:buNone/>
              <a:defRPr sz="3200">
                <a:solidFill>
                  <a:srgbClr val="FFFF00"/>
                </a:solidFill>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Large Text Secondary">
    <p:spTree>
      <p:nvGrpSpPr>
        <p:cNvPr id="1" name=""/>
        <p:cNvGrpSpPr/>
        <p:nvPr/>
      </p:nvGrpSpPr>
      <p:grpSpPr>
        <a:xfrm>
          <a:off x="0" y="0"/>
          <a:ext cx="0" cy="0"/>
          <a:chOff x="0" y="0"/>
          <a:chExt cx="0" cy="0"/>
        </a:xfrm>
      </p:grpSpPr>
      <p:sp>
        <p:nvSpPr>
          <p:cNvPr id="6" name="Rectangle 5"/>
          <p:cNvSpPr/>
          <p:nvPr/>
        </p:nvSpPr>
        <p:spPr>
          <a:xfrm>
            <a:off x="-266700" y="-406400"/>
            <a:ext cx="9829800" cy="78232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2" hasCustomPrompt="1"/>
          </p:nvPr>
        </p:nvSpPr>
        <p:spPr>
          <a:xfrm>
            <a:off x="457200" y="630767"/>
            <a:ext cx="8229600" cy="5197500"/>
          </a:xfrm>
        </p:spPr>
        <p:txBody>
          <a:bodyPr>
            <a:noAutofit/>
          </a:bodyPr>
          <a:lstStyle>
            <a:lvl1pPr marL="0" indent="0">
              <a:lnSpc>
                <a:spcPts val="7400"/>
              </a:lnSpc>
              <a:buNone/>
              <a:defRPr sz="7200" b="1" i="0" cap="all" baseline="0">
                <a:solidFill>
                  <a:schemeClr val="bg1"/>
                </a:solidFill>
                <a:latin typeface="Arial"/>
                <a:cs typeface="Arial"/>
              </a:defRPr>
            </a:lvl1pPr>
            <a:lvl2pPr>
              <a:buNone/>
              <a:defRPr sz="3200">
                <a:solidFill>
                  <a:schemeClr val="bg1"/>
                </a:solidFill>
              </a:defRPr>
            </a:lvl2pPr>
            <a:lvl3pPr>
              <a:buNone/>
              <a:defRPr sz="3200">
                <a:solidFill>
                  <a:schemeClr val="bg1"/>
                </a:solidFill>
              </a:defRPr>
            </a:lvl3pPr>
            <a:lvl4pPr>
              <a:buNone/>
              <a:defRPr sz="3200">
                <a:solidFill>
                  <a:schemeClr val="bg1"/>
                </a:solidFill>
              </a:defRPr>
            </a:lvl4pPr>
            <a:lvl5pPr>
              <a:buNone/>
              <a:defRPr sz="3200">
                <a:solidFill>
                  <a:schemeClr val="bg1"/>
                </a:solidFill>
              </a:defRPr>
            </a:lvl5pPr>
          </a:lstStyle>
          <a:p>
            <a:pPr lvl="0"/>
            <a:r>
              <a:rPr lang="en-US" dirty="0"/>
              <a:t>Click to edit text styles</a:t>
            </a:r>
          </a:p>
        </p:txBody>
      </p:sp>
      <p:sp>
        <p:nvSpPr>
          <p:cNvPr id="7" name="Date Placeholder 3"/>
          <p:cNvSpPr>
            <a:spLocks noGrp="1"/>
          </p:cNvSpPr>
          <p:nvPr>
            <p:ph type="dt" sz="half" idx="10"/>
          </p:nvPr>
        </p:nvSpPr>
        <p:spPr>
          <a:xfrm>
            <a:off x="6629400" y="6356351"/>
            <a:ext cx="1587500" cy="365125"/>
          </a:xfrm>
        </p:spPr>
        <p:txBody>
          <a:bodyPr/>
          <a:lstStyle>
            <a:lvl1pPr algn="r">
              <a:defRPr>
                <a:solidFill>
                  <a:srgbClr val="FFFFFF"/>
                </a:solidFill>
                <a:latin typeface="Calibri"/>
                <a:cs typeface="Calibri"/>
              </a:defRPr>
            </a:lvl1pPr>
          </a:lstStyle>
          <a:p>
            <a:fld id="{9A8F1E3B-FF10-234E-BBED-C338F5421641}" type="datetime4">
              <a:rPr lang="en-US" smtClean="0"/>
              <a:pPr/>
              <a:t>September 20, 2016</a:t>
            </a:fld>
            <a:endParaRPr lang="en-US" dirty="0"/>
          </a:p>
        </p:txBody>
      </p:sp>
      <p:sp>
        <p:nvSpPr>
          <p:cNvPr id="9" name="Slide Number Placeholder 5"/>
          <p:cNvSpPr>
            <a:spLocks noGrp="1"/>
          </p:cNvSpPr>
          <p:nvPr>
            <p:ph type="sldNum" sz="quarter" idx="14"/>
          </p:nvPr>
        </p:nvSpPr>
        <p:spPr>
          <a:xfrm>
            <a:off x="8216900" y="6356351"/>
            <a:ext cx="469900" cy="365125"/>
          </a:xfrm>
        </p:spPr>
        <p:txBody>
          <a:bodyPr/>
          <a:lstStyle>
            <a:lvl1pPr>
              <a:defRPr>
                <a:solidFill>
                  <a:srgbClr val="FFFFFF"/>
                </a:solidFill>
              </a:defRPr>
            </a:lvl1pPr>
          </a:lstStyle>
          <a:p>
            <a:fld id="{34812037-1474-0A40-BFA0-4BA01FA6A467}" type="slidenum">
              <a:rPr lang="en-US" smtClean="0"/>
              <a:pPr/>
              <a:t>‹#›</a:t>
            </a:fld>
            <a:endParaRPr lang="en-US" dirty="0"/>
          </a:p>
        </p:txBody>
      </p:sp>
      <p:pic>
        <p:nvPicPr>
          <p:cNvPr id="10" name="Picture 9" descr="CIEE_logo_wht_rgb.png"/>
          <p:cNvPicPr>
            <a:picLocks noChangeAspect="1"/>
          </p:cNvPicPr>
          <p:nvPr/>
        </p:nvPicPr>
        <p:blipFill>
          <a:blip r:embed="rId2"/>
          <a:stretch>
            <a:fillRect/>
          </a:stretch>
        </p:blipFill>
        <p:spPr>
          <a:xfrm>
            <a:off x="221627" y="6133584"/>
            <a:ext cx="1196340" cy="706120"/>
          </a:xfrm>
          <a:prstGeom prst="rect">
            <a:avLst/>
          </a:prstGeom>
        </p:spPr>
      </p:pic>
      <p:sp>
        <p:nvSpPr>
          <p:cNvPr id="8" name="Rectangle 7"/>
          <p:cNvSpPr/>
          <p:nvPr userDrawn="1"/>
        </p:nvSpPr>
        <p:spPr>
          <a:xfrm>
            <a:off x="-266700" y="-406400"/>
            <a:ext cx="9829800" cy="78232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4" name="Picture 13" descr="CIEE_logo_wht_rgb.png"/>
          <p:cNvPicPr>
            <a:picLocks noChangeAspect="1"/>
          </p:cNvPicPr>
          <p:nvPr userDrawn="1"/>
        </p:nvPicPr>
        <p:blipFill>
          <a:blip r:embed="rId2"/>
          <a:stretch>
            <a:fillRect/>
          </a:stretch>
        </p:blipFill>
        <p:spPr>
          <a:xfrm>
            <a:off x="252625" y="6676493"/>
            <a:ext cx="1165342" cy="687824"/>
          </a:xfrm>
          <a:prstGeom prst="rect">
            <a:avLst/>
          </a:prstGeom>
        </p:spPr>
      </p:pic>
      <p:sp>
        <p:nvSpPr>
          <p:cNvPr id="15" name="TextBox 14"/>
          <p:cNvSpPr txBox="1"/>
          <p:nvPr userDrawn="1"/>
        </p:nvSpPr>
        <p:spPr>
          <a:xfrm>
            <a:off x="2762654" y="6858823"/>
            <a:ext cx="3706240" cy="323165"/>
          </a:xfrm>
          <a:prstGeom prst="rect">
            <a:avLst/>
          </a:prstGeom>
          <a:noFill/>
        </p:spPr>
        <p:txBody>
          <a:bodyPr wrap="square" rtlCol="0">
            <a:spAutoFit/>
          </a:bodyPr>
          <a:lstStyle/>
          <a:p>
            <a:pPr algn="ctr">
              <a:lnSpc>
                <a:spcPts val="1800"/>
              </a:lnSpc>
            </a:pPr>
            <a:r>
              <a:rPr lang="en-US" sz="1600" dirty="0">
                <a:solidFill>
                  <a:schemeClr val="bg1"/>
                </a:solidFill>
              </a:rPr>
              <a:t>GLOBAL</a:t>
            </a:r>
            <a:r>
              <a:rPr lang="en-US" sz="1600" baseline="0" dirty="0">
                <a:solidFill>
                  <a:schemeClr val="bg1"/>
                </a:solidFill>
              </a:rPr>
              <a:t> NAVIGATOR SCHOLARSHIPS</a:t>
            </a:r>
            <a:endParaRPr 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 Photo - White Text">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15900" y="-190500"/>
            <a:ext cx="9525000" cy="7239000"/>
          </a:xfrm>
          <a:solidFill>
            <a:schemeClr val="accent6"/>
          </a:solidFill>
        </p:spPr>
        <p:txBody>
          <a:bodyPr/>
          <a:lstStyle/>
          <a:p>
            <a:r>
              <a:rPr lang="en-US" dirty="0"/>
              <a:t>Click icon to add picture</a:t>
            </a:r>
          </a:p>
        </p:txBody>
      </p:sp>
      <p:sp>
        <p:nvSpPr>
          <p:cNvPr id="5" name="Text Placeholder 4"/>
          <p:cNvSpPr>
            <a:spLocks noGrp="1"/>
          </p:cNvSpPr>
          <p:nvPr>
            <p:ph type="body" sz="quarter" idx="12" hasCustomPrompt="1"/>
          </p:nvPr>
        </p:nvSpPr>
        <p:spPr>
          <a:xfrm>
            <a:off x="457200" y="630767"/>
            <a:ext cx="8229600" cy="5197500"/>
          </a:xfrm>
        </p:spPr>
        <p:txBody>
          <a:bodyPr>
            <a:noAutofit/>
          </a:bodyPr>
          <a:lstStyle>
            <a:lvl1pPr marL="0" indent="0">
              <a:lnSpc>
                <a:spcPts val="7400"/>
              </a:lnSpc>
              <a:buNone/>
              <a:defRPr sz="7200" b="1" i="0" cap="all" baseline="0">
                <a:solidFill>
                  <a:schemeClr val="bg1"/>
                </a:solidFill>
                <a:latin typeface="Arial"/>
                <a:cs typeface="Arial"/>
              </a:defRPr>
            </a:lvl1pPr>
            <a:lvl2pPr>
              <a:buNone/>
              <a:defRPr sz="3200">
                <a:solidFill>
                  <a:schemeClr val="bg1"/>
                </a:solidFill>
              </a:defRPr>
            </a:lvl2pPr>
            <a:lvl3pPr>
              <a:buNone/>
              <a:defRPr sz="3200">
                <a:solidFill>
                  <a:schemeClr val="bg1"/>
                </a:solidFill>
              </a:defRPr>
            </a:lvl3pPr>
            <a:lvl4pPr>
              <a:buNone/>
              <a:defRPr sz="3200">
                <a:solidFill>
                  <a:schemeClr val="bg1"/>
                </a:solidFill>
              </a:defRPr>
            </a:lvl4pPr>
            <a:lvl5pPr>
              <a:buNone/>
              <a:defRPr sz="3200">
                <a:solidFill>
                  <a:schemeClr val="bg1"/>
                </a:solidFill>
              </a:defRPr>
            </a:lvl5pPr>
          </a:lstStyle>
          <a:p>
            <a:pPr lvl="0"/>
            <a:r>
              <a:rPr lang="en-US" dirty="0"/>
              <a:t>Click to edit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 Photo - Gray Text">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15900" y="-190500"/>
            <a:ext cx="9525000" cy="7239000"/>
          </a:xfrm>
          <a:solidFill>
            <a:schemeClr val="accent6"/>
          </a:solidFill>
        </p:spPr>
        <p:txBody>
          <a:bodyPr/>
          <a:lstStyle/>
          <a:p>
            <a:r>
              <a:rPr lang="en-US" dirty="0"/>
              <a:t>Click icon to add picture</a:t>
            </a:r>
          </a:p>
        </p:txBody>
      </p:sp>
      <p:sp>
        <p:nvSpPr>
          <p:cNvPr id="5" name="Text Placeholder 4"/>
          <p:cNvSpPr>
            <a:spLocks noGrp="1"/>
          </p:cNvSpPr>
          <p:nvPr>
            <p:ph type="body" sz="quarter" idx="12" hasCustomPrompt="1"/>
          </p:nvPr>
        </p:nvSpPr>
        <p:spPr>
          <a:xfrm>
            <a:off x="457200" y="630767"/>
            <a:ext cx="8229600" cy="5197500"/>
          </a:xfrm>
        </p:spPr>
        <p:txBody>
          <a:bodyPr>
            <a:noAutofit/>
          </a:bodyPr>
          <a:lstStyle>
            <a:lvl1pPr marL="0" indent="0">
              <a:lnSpc>
                <a:spcPts val="7400"/>
              </a:lnSpc>
              <a:buNone/>
              <a:defRPr sz="7200" b="1" i="0" cap="all" baseline="0">
                <a:solidFill>
                  <a:schemeClr val="tx2"/>
                </a:solidFill>
                <a:latin typeface="Arial"/>
                <a:cs typeface="Arial"/>
              </a:defRPr>
            </a:lvl1pPr>
            <a:lvl2pPr>
              <a:buNone/>
              <a:defRPr sz="3200">
                <a:solidFill>
                  <a:schemeClr val="bg1"/>
                </a:solidFill>
              </a:defRPr>
            </a:lvl2pPr>
            <a:lvl3pPr>
              <a:buNone/>
              <a:defRPr sz="3200">
                <a:solidFill>
                  <a:schemeClr val="bg1"/>
                </a:solidFill>
              </a:defRPr>
            </a:lvl3pPr>
            <a:lvl4pPr>
              <a:buNone/>
              <a:defRPr sz="3200">
                <a:solidFill>
                  <a:schemeClr val="bg1"/>
                </a:solidFill>
              </a:defRPr>
            </a:lvl4pPr>
            <a:lvl5pPr>
              <a:buNone/>
              <a:defRPr sz="3200">
                <a:solidFill>
                  <a:schemeClr val="bg1"/>
                </a:solidFill>
              </a:defRPr>
            </a:lvl5pPr>
          </a:lstStyle>
          <a:p>
            <a:pPr lvl="0"/>
            <a:r>
              <a:rPr lang="en-US" dirty="0"/>
              <a:t>Click to edit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6" name="Rectangle 5"/>
          <p:cNvSpPr/>
          <p:nvPr/>
        </p:nvSpPr>
        <p:spPr>
          <a:xfrm>
            <a:off x="-266700" y="-406400"/>
            <a:ext cx="9829800" cy="7823200"/>
          </a:xfrm>
          <a:prstGeom prst="rect">
            <a:avLst/>
          </a:prstGeom>
          <a:solidFill>
            <a:srgbClr val="009B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Date Placeholder 3"/>
          <p:cNvSpPr>
            <a:spLocks noGrp="1"/>
          </p:cNvSpPr>
          <p:nvPr>
            <p:ph type="dt" sz="half" idx="10"/>
          </p:nvPr>
        </p:nvSpPr>
        <p:spPr>
          <a:xfrm>
            <a:off x="6629400" y="6356351"/>
            <a:ext cx="1587500" cy="365125"/>
          </a:xfrm>
        </p:spPr>
        <p:txBody>
          <a:bodyPr/>
          <a:lstStyle>
            <a:lvl1pPr algn="r">
              <a:defRPr>
                <a:solidFill>
                  <a:srgbClr val="FFFFFF"/>
                </a:solidFill>
                <a:latin typeface="Calibri"/>
                <a:cs typeface="Calibri"/>
              </a:defRPr>
            </a:lvl1pPr>
          </a:lstStyle>
          <a:p>
            <a:fld id="{ED685876-B086-564D-97F4-49D6BA27E2A9}" type="datetime4">
              <a:rPr lang="en-US" smtClean="0"/>
              <a:pPr/>
              <a:t>September 20, 2016</a:t>
            </a:fld>
            <a:endParaRPr lang="en-US" dirty="0"/>
          </a:p>
        </p:txBody>
      </p:sp>
      <p:sp>
        <p:nvSpPr>
          <p:cNvPr id="9" name="Slide Number Placeholder 5"/>
          <p:cNvSpPr>
            <a:spLocks noGrp="1"/>
          </p:cNvSpPr>
          <p:nvPr>
            <p:ph type="sldNum" sz="quarter" idx="14"/>
          </p:nvPr>
        </p:nvSpPr>
        <p:spPr>
          <a:xfrm>
            <a:off x="8216900" y="6356351"/>
            <a:ext cx="469900" cy="365125"/>
          </a:xfrm>
        </p:spPr>
        <p:txBody>
          <a:bodyPr/>
          <a:lstStyle>
            <a:lvl1pPr>
              <a:defRPr>
                <a:solidFill>
                  <a:srgbClr val="FFFFFF"/>
                </a:solidFill>
              </a:defRPr>
            </a:lvl1pPr>
          </a:lstStyle>
          <a:p>
            <a:fld id="{34812037-1474-0A40-BFA0-4BA01FA6A467}" type="slidenum">
              <a:rPr lang="en-US" smtClean="0"/>
              <a:pPr/>
              <a:t>‹#›</a:t>
            </a:fld>
            <a:endParaRPr lang="en-US" dirty="0"/>
          </a:p>
        </p:txBody>
      </p:sp>
      <p:pic>
        <p:nvPicPr>
          <p:cNvPr id="10" name="Picture 9" descr="CIEE_logo_wht_rgb.png"/>
          <p:cNvPicPr>
            <a:picLocks noChangeAspect="1"/>
          </p:cNvPicPr>
          <p:nvPr/>
        </p:nvPicPr>
        <p:blipFill>
          <a:blip r:embed="rId2"/>
          <a:stretch>
            <a:fillRect/>
          </a:stretch>
        </p:blipFill>
        <p:spPr>
          <a:xfrm>
            <a:off x="221627" y="6133584"/>
            <a:ext cx="1196340" cy="706120"/>
          </a:xfrm>
          <a:prstGeom prst="rect">
            <a:avLst/>
          </a:prstGeom>
        </p:spPr>
      </p:pic>
      <p:sp>
        <p:nvSpPr>
          <p:cNvPr id="8" name="TextBox 7"/>
          <p:cNvSpPr txBox="1"/>
          <p:nvPr/>
        </p:nvSpPr>
        <p:spPr>
          <a:xfrm>
            <a:off x="368300" y="588127"/>
            <a:ext cx="8229600" cy="2016791"/>
          </a:xfrm>
          <a:prstGeom prst="rect">
            <a:avLst/>
          </a:prstGeom>
          <a:noFill/>
        </p:spPr>
        <p:txBody>
          <a:bodyPr wrap="square" rtlCol="0">
            <a:spAutoFit/>
          </a:bodyPr>
          <a:lstStyle/>
          <a:p>
            <a:pPr>
              <a:lnSpc>
                <a:spcPts val="7400"/>
              </a:lnSpc>
            </a:pPr>
            <a:r>
              <a:rPr lang="en-US" sz="7200" b="1" cap="all" dirty="0">
                <a:solidFill>
                  <a:srgbClr val="FFFFFF"/>
                </a:solidFill>
                <a:latin typeface="Arial"/>
                <a:cs typeface="Arial"/>
              </a:rPr>
              <a:t>Thank </a:t>
            </a:r>
            <a:br>
              <a:rPr lang="en-US" sz="7200" b="1" cap="all" dirty="0">
                <a:solidFill>
                  <a:srgbClr val="FFFFFF"/>
                </a:solidFill>
                <a:latin typeface="Arial"/>
                <a:cs typeface="Arial"/>
              </a:rPr>
            </a:br>
            <a:r>
              <a:rPr lang="en-US" sz="7200" b="1" cap="all" dirty="0">
                <a:solidFill>
                  <a:srgbClr val="FFFFFF"/>
                </a:solidFill>
                <a:latin typeface="Arial"/>
                <a:cs typeface="Arial"/>
              </a:rPr>
              <a:t>you!</a:t>
            </a:r>
          </a:p>
        </p:txBody>
      </p:sp>
      <p:sp>
        <p:nvSpPr>
          <p:cNvPr id="11" name="Rectangle 10"/>
          <p:cNvSpPr/>
          <p:nvPr userDrawn="1"/>
        </p:nvSpPr>
        <p:spPr>
          <a:xfrm>
            <a:off x="-266700" y="-406400"/>
            <a:ext cx="9829800" cy="7823200"/>
          </a:xfrm>
          <a:prstGeom prst="rect">
            <a:avLst/>
          </a:prstGeom>
          <a:solidFill>
            <a:srgbClr val="009B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2" name="Picture 11" descr="CIEE_logo_wht_rgb.png"/>
          <p:cNvPicPr>
            <a:picLocks noChangeAspect="1"/>
          </p:cNvPicPr>
          <p:nvPr userDrawn="1"/>
        </p:nvPicPr>
        <p:blipFill>
          <a:blip r:embed="rId2"/>
          <a:stretch>
            <a:fillRect/>
          </a:stretch>
        </p:blipFill>
        <p:spPr>
          <a:xfrm>
            <a:off x="221627" y="6133584"/>
            <a:ext cx="1196340" cy="706120"/>
          </a:xfrm>
          <a:prstGeom prst="rect">
            <a:avLst/>
          </a:prstGeom>
        </p:spPr>
      </p:pic>
      <p:sp>
        <p:nvSpPr>
          <p:cNvPr id="13" name="TextBox 12"/>
          <p:cNvSpPr txBox="1"/>
          <p:nvPr userDrawn="1"/>
        </p:nvSpPr>
        <p:spPr>
          <a:xfrm>
            <a:off x="368300" y="588127"/>
            <a:ext cx="8229600" cy="2016791"/>
          </a:xfrm>
          <a:prstGeom prst="rect">
            <a:avLst/>
          </a:prstGeom>
          <a:noFill/>
        </p:spPr>
        <p:txBody>
          <a:bodyPr wrap="square" rtlCol="0">
            <a:spAutoFit/>
          </a:bodyPr>
          <a:lstStyle/>
          <a:p>
            <a:pPr>
              <a:lnSpc>
                <a:spcPts val="7400"/>
              </a:lnSpc>
            </a:pPr>
            <a:r>
              <a:rPr lang="en-US" sz="7200" b="1" cap="all" dirty="0">
                <a:solidFill>
                  <a:srgbClr val="FFFFFF"/>
                </a:solidFill>
                <a:latin typeface="Arial"/>
                <a:cs typeface="Arial"/>
              </a:rPr>
              <a:t>Thank </a:t>
            </a:r>
            <a:br>
              <a:rPr lang="en-US" sz="7200" b="1" cap="all" dirty="0">
                <a:solidFill>
                  <a:srgbClr val="FFFFFF"/>
                </a:solidFill>
                <a:latin typeface="Arial"/>
                <a:cs typeface="Arial"/>
              </a:rPr>
            </a:br>
            <a:r>
              <a:rPr lang="en-US" sz="7200" b="1" cap="all" dirty="0">
                <a:solidFill>
                  <a:srgbClr val="FFFFFF"/>
                </a:solidFill>
                <a:latin typeface="Arial"/>
                <a:cs typeface="Arial"/>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6" name="TextBox 5"/>
          <p:cNvSpPr txBox="1"/>
          <p:nvPr/>
        </p:nvSpPr>
        <p:spPr>
          <a:xfrm>
            <a:off x="457200" y="6223135"/>
            <a:ext cx="1528233" cy="608212"/>
          </a:xfrm>
          <a:prstGeom prst="rect">
            <a:avLst/>
          </a:prstGeom>
          <a:solidFill>
            <a:schemeClr val="bg1"/>
          </a:solidFill>
        </p:spPr>
        <p:txBody>
          <a:bodyPr wrap="square"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accent1"/>
                </a:solidFill>
                <a:latin typeface="Calibri"/>
                <a:cs typeface="Calibri"/>
              </a:rPr>
              <a:t>ciee.org</a:t>
            </a:r>
            <a:endParaRPr lang="en-US" sz="1400" dirty="0"/>
          </a:p>
        </p:txBody>
      </p:sp>
      <p:sp>
        <p:nvSpPr>
          <p:cNvPr id="7" name="TextBox 6"/>
          <p:cNvSpPr txBox="1"/>
          <p:nvPr/>
        </p:nvSpPr>
        <p:spPr>
          <a:xfrm>
            <a:off x="457199" y="3924300"/>
            <a:ext cx="4559301" cy="938719"/>
          </a:xfrm>
          <a:prstGeom prst="rect">
            <a:avLst/>
          </a:prstGeom>
          <a:noFill/>
        </p:spPr>
        <p:txBody>
          <a:bodyPr wrap="square" rtlCol="0">
            <a:noAutofit/>
          </a:bodyPr>
          <a:lstStyle/>
          <a:p>
            <a:r>
              <a:rPr lang="en-US" sz="1100" dirty="0"/>
              <a:t>Founded in 1947, CIEE is the world leader in international education and</a:t>
            </a:r>
            <a:r>
              <a:rPr lang="en-US" sz="1100" baseline="0" dirty="0"/>
              <a:t> </a:t>
            </a:r>
            <a:r>
              <a:rPr lang="en-US" sz="1100" dirty="0"/>
              <a:t>exchange,</a:t>
            </a:r>
            <a:r>
              <a:rPr lang="en-US" sz="1100" baseline="0" dirty="0"/>
              <a:t> delivering the highest quality programs that increase global understanding and intercultural knowledge. We provide participants with skills, competencies, and experiences that elevate their ability to contribute positively to our global community.</a:t>
            </a:r>
            <a:endParaRPr lang="en-US" sz="1100" dirty="0"/>
          </a:p>
        </p:txBody>
      </p:sp>
      <p:sp>
        <p:nvSpPr>
          <p:cNvPr id="8" name="TextBox 7"/>
          <p:cNvSpPr txBox="1"/>
          <p:nvPr/>
        </p:nvSpPr>
        <p:spPr>
          <a:xfrm>
            <a:off x="6273800" y="3924300"/>
            <a:ext cx="2413000" cy="938719"/>
          </a:xfrm>
          <a:prstGeom prst="rect">
            <a:avLst/>
          </a:prstGeom>
          <a:noFill/>
        </p:spPr>
        <p:txBody>
          <a:bodyPr wrap="square" rtlCol="0">
            <a:noAutofit/>
          </a:bodyPr>
          <a:lstStyle/>
          <a:p>
            <a:r>
              <a:rPr lang="en-US" sz="1100" dirty="0">
                <a:solidFill>
                  <a:srgbClr val="009BD7"/>
                </a:solidFill>
              </a:rPr>
              <a:t>Council on International</a:t>
            </a:r>
            <a:br>
              <a:rPr lang="en-US" sz="1100" dirty="0">
                <a:solidFill>
                  <a:srgbClr val="009BD7"/>
                </a:solidFill>
              </a:rPr>
            </a:br>
            <a:r>
              <a:rPr lang="en-US" sz="1100" dirty="0">
                <a:solidFill>
                  <a:srgbClr val="009BD7"/>
                </a:solidFill>
              </a:rPr>
              <a:t>Educational Exchange</a:t>
            </a:r>
            <a:br>
              <a:rPr lang="en-US" sz="1100" dirty="0"/>
            </a:br>
            <a:r>
              <a:rPr lang="en-US" sz="1100" dirty="0"/>
              <a:t>300 Fore Street</a:t>
            </a:r>
            <a:br>
              <a:rPr lang="en-US" sz="1100" dirty="0"/>
            </a:br>
            <a:r>
              <a:rPr lang="en-US" sz="1100" dirty="0"/>
              <a:t>Portland,</a:t>
            </a:r>
            <a:r>
              <a:rPr lang="en-US" sz="1100" baseline="0" dirty="0"/>
              <a:t> ME 04101</a:t>
            </a:r>
            <a:br>
              <a:rPr lang="en-US" sz="1100" baseline="0" dirty="0"/>
            </a:br>
            <a:r>
              <a:rPr lang="en-US" sz="1100" baseline="0" dirty="0"/>
              <a:t>207-553-4000</a:t>
            </a:r>
            <a:endParaRPr lang="en-US" sz="1100" dirty="0"/>
          </a:p>
        </p:txBody>
      </p:sp>
      <p:cxnSp>
        <p:nvCxnSpPr>
          <p:cNvPr id="9" name="Straight Connector 8"/>
          <p:cNvCxnSpPr/>
          <p:nvPr/>
        </p:nvCxnSpPr>
        <p:spPr>
          <a:xfrm>
            <a:off x="558800" y="3854450"/>
            <a:ext cx="796290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CIEE_tag-Primary_blk_rgb.png"/>
          <p:cNvPicPr>
            <a:picLocks noChangeAspect="1"/>
          </p:cNvPicPr>
          <p:nvPr/>
        </p:nvPicPr>
        <p:blipFill>
          <a:blip r:embed="rId2"/>
          <a:stretch>
            <a:fillRect/>
          </a:stretch>
        </p:blipFill>
        <p:spPr>
          <a:xfrm>
            <a:off x="120650" y="4991100"/>
            <a:ext cx="4914900" cy="1073284"/>
          </a:xfrm>
          <a:prstGeom prst="rect">
            <a:avLst/>
          </a:prstGeom>
        </p:spPr>
      </p:pic>
      <p:sp>
        <p:nvSpPr>
          <p:cNvPr id="11" name="TextBox 10"/>
          <p:cNvSpPr txBox="1"/>
          <p:nvPr/>
        </p:nvSpPr>
        <p:spPr>
          <a:xfrm>
            <a:off x="6273800" y="6421969"/>
            <a:ext cx="2628900" cy="246221"/>
          </a:xfrm>
          <a:prstGeom prst="rect">
            <a:avLst/>
          </a:prstGeom>
          <a:noFill/>
        </p:spPr>
        <p:txBody>
          <a:bodyPr wrap="square" rtlCol="0">
            <a:noAutofit/>
          </a:bodyPr>
          <a:lstStyle/>
          <a:p>
            <a:r>
              <a:rPr lang="en-US" sz="1000" baseline="0" dirty="0"/>
              <a:t>© Copyright CIEE 2014. All Rights Reserved.</a:t>
            </a:r>
            <a:endParaRPr lang="en-US" sz="1000" dirty="0"/>
          </a:p>
        </p:txBody>
      </p:sp>
      <p:pic>
        <p:nvPicPr>
          <p:cNvPr id="12" name="Picture 11" descr="CIEE_logo_bluOrg_rgb.png"/>
          <p:cNvPicPr>
            <a:picLocks noChangeAspect="1"/>
          </p:cNvPicPr>
          <p:nvPr/>
        </p:nvPicPr>
        <p:blipFill>
          <a:blip r:embed="rId3"/>
          <a:stretch>
            <a:fillRect/>
          </a:stretch>
        </p:blipFill>
        <p:spPr>
          <a:xfrm>
            <a:off x="558800" y="705524"/>
            <a:ext cx="2248661" cy="921664"/>
          </a:xfrm>
          <a:prstGeom prst="rect">
            <a:avLst/>
          </a:prstGeom>
        </p:spPr>
      </p:pic>
      <p:sp>
        <p:nvSpPr>
          <p:cNvPr id="13" name="TextBox 12"/>
          <p:cNvSpPr txBox="1"/>
          <p:nvPr userDrawn="1"/>
        </p:nvSpPr>
        <p:spPr>
          <a:xfrm>
            <a:off x="457200" y="6223135"/>
            <a:ext cx="1528233" cy="608212"/>
          </a:xfrm>
          <a:prstGeom prst="rect">
            <a:avLst/>
          </a:prstGeom>
          <a:solidFill>
            <a:schemeClr val="bg1"/>
          </a:solidFill>
        </p:spPr>
        <p:txBody>
          <a:bodyPr wrap="square"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accent1"/>
                </a:solidFill>
                <a:latin typeface="Calibri"/>
                <a:cs typeface="Calibri"/>
              </a:rPr>
              <a:t>ciee.org</a:t>
            </a:r>
            <a:endParaRPr lang="en-US" sz="1400" dirty="0"/>
          </a:p>
        </p:txBody>
      </p:sp>
      <p:sp>
        <p:nvSpPr>
          <p:cNvPr id="14" name="TextBox 13"/>
          <p:cNvSpPr txBox="1"/>
          <p:nvPr userDrawn="1"/>
        </p:nvSpPr>
        <p:spPr>
          <a:xfrm>
            <a:off x="457199" y="3924300"/>
            <a:ext cx="4559301" cy="938719"/>
          </a:xfrm>
          <a:prstGeom prst="rect">
            <a:avLst/>
          </a:prstGeom>
          <a:noFill/>
        </p:spPr>
        <p:txBody>
          <a:bodyPr wrap="square" rtlCol="0">
            <a:noAutofit/>
          </a:bodyPr>
          <a:lstStyle/>
          <a:p>
            <a:r>
              <a:rPr lang="en-US" sz="1100" dirty="0"/>
              <a:t>Founded in 1947, CIEE is the world leader in international education and</a:t>
            </a:r>
            <a:r>
              <a:rPr lang="en-US" sz="1100" baseline="0" dirty="0"/>
              <a:t> </a:t>
            </a:r>
            <a:r>
              <a:rPr lang="en-US" sz="1100" dirty="0"/>
              <a:t>exchange,</a:t>
            </a:r>
            <a:r>
              <a:rPr lang="en-US" sz="1100" baseline="0" dirty="0"/>
              <a:t> delivering the highest quality programs that increase global understanding and intercultural knowledge. We provide participants with skills, competencies, and experiences that elevate their ability to contribute positively to our global community.</a:t>
            </a:r>
            <a:endParaRPr lang="en-US" sz="1100" dirty="0"/>
          </a:p>
        </p:txBody>
      </p:sp>
      <p:sp>
        <p:nvSpPr>
          <p:cNvPr id="15" name="TextBox 14"/>
          <p:cNvSpPr txBox="1"/>
          <p:nvPr userDrawn="1"/>
        </p:nvSpPr>
        <p:spPr>
          <a:xfrm>
            <a:off x="6273800" y="3924300"/>
            <a:ext cx="2413000" cy="938719"/>
          </a:xfrm>
          <a:prstGeom prst="rect">
            <a:avLst/>
          </a:prstGeom>
          <a:noFill/>
        </p:spPr>
        <p:txBody>
          <a:bodyPr wrap="square" rtlCol="0">
            <a:noAutofit/>
          </a:bodyPr>
          <a:lstStyle/>
          <a:p>
            <a:r>
              <a:rPr lang="en-US" sz="1100" dirty="0">
                <a:solidFill>
                  <a:srgbClr val="009BD7"/>
                </a:solidFill>
              </a:rPr>
              <a:t>Council on International</a:t>
            </a:r>
            <a:br>
              <a:rPr lang="en-US" sz="1100" dirty="0">
                <a:solidFill>
                  <a:srgbClr val="009BD7"/>
                </a:solidFill>
              </a:rPr>
            </a:br>
            <a:r>
              <a:rPr lang="en-US" sz="1100" dirty="0">
                <a:solidFill>
                  <a:srgbClr val="009BD7"/>
                </a:solidFill>
              </a:rPr>
              <a:t>Educational Exchange</a:t>
            </a:r>
            <a:br>
              <a:rPr lang="en-US" sz="1100" dirty="0"/>
            </a:br>
            <a:r>
              <a:rPr lang="en-US" sz="1100" dirty="0"/>
              <a:t>300 Fore Street</a:t>
            </a:r>
            <a:br>
              <a:rPr lang="en-US" sz="1100" dirty="0"/>
            </a:br>
            <a:r>
              <a:rPr lang="en-US" sz="1100" dirty="0"/>
              <a:t>Portland,</a:t>
            </a:r>
            <a:r>
              <a:rPr lang="en-US" sz="1100" baseline="0" dirty="0"/>
              <a:t> ME 04101</a:t>
            </a:r>
            <a:br>
              <a:rPr lang="en-US" sz="1100" baseline="0" dirty="0"/>
            </a:br>
            <a:r>
              <a:rPr lang="en-US" sz="1100" baseline="0" dirty="0"/>
              <a:t>207-553-4000</a:t>
            </a:r>
            <a:endParaRPr lang="en-US" sz="1100" dirty="0"/>
          </a:p>
        </p:txBody>
      </p:sp>
      <p:cxnSp>
        <p:nvCxnSpPr>
          <p:cNvPr id="16" name="Straight Connector 15"/>
          <p:cNvCxnSpPr/>
          <p:nvPr userDrawn="1"/>
        </p:nvCxnSpPr>
        <p:spPr>
          <a:xfrm>
            <a:off x="558800" y="3854450"/>
            <a:ext cx="796290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descr="CIEE_tag-Primary_blk_rgb.png"/>
          <p:cNvPicPr>
            <a:picLocks noChangeAspect="1"/>
          </p:cNvPicPr>
          <p:nvPr userDrawn="1"/>
        </p:nvPicPr>
        <p:blipFill>
          <a:blip r:embed="rId2"/>
          <a:stretch>
            <a:fillRect/>
          </a:stretch>
        </p:blipFill>
        <p:spPr>
          <a:xfrm>
            <a:off x="120650" y="4991100"/>
            <a:ext cx="4914900" cy="1073284"/>
          </a:xfrm>
          <a:prstGeom prst="rect">
            <a:avLst/>
          </a:prstGeom>
        </p:spPr>
      </p:pic>
      <p:sp>
        <p:nvSpPr>
          <p:cNvPr id="18" name="TextBox 17"/>
          <p:cNvSpPr txBox="1"/>
          <p:nvPr userDrawn="1"/>
        </p:nvSpPr>
        <p:spPr>
          <a:xfrm>
            <a:off x="6273800" y="6421969"/>
            <a:ext cx="2628900" cy="246221"/>
          </a:xfrm>
          <a:prstGeom prst="rect">
            <a:avLst/>
          </a:prstGeom>
          <a:noFill/>
        </p:spPr>
        <p:txBody>
          <a:bodyPr wrap="square" rtlCol="0">
            <a:noAutofit/>
          </a:bodyPr>
          <a:lstStyle/>
          <a:p>
            <a:r>
              <a:rPr lang="en-US" sz="1000" baseline="0" dirty="0"/>
              <a:t>© Copyright CIEE 2014. All Rights Reserved.</a:t>
            </a:r>
            <a:endParaRPr lang="en-US" sz="1000" dirty="0"/>
          </a:p>
        </p:txBody>
      </p:sp>
      <p:pic>
        <p:nvPicPr>
          <p:cNvPr id="19" name="Picture 18" descr="CIEE_logo_bluOrg_rgb.png"/>
          <p:cNvPicPr>
            <a:picLocks noChangeAspect="1"/>
          </p:cNvPicPr>
          <p:nvPr userDrawn="1"/>
        </p:nvPicPr>
        <p:blipFill>
          <a:blip r:embed="rId3"/>
          <a:stretch>
            <a:fillRect/>
          </a:stretch>
        </p:blipFill>
        <p:spPr>
          <a:xfrm>
            <a:off x="558800" y="705524"/>
            <a:ext cx="2248661" cy="92166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No Photo">
    <p:spTree>
      <p:nvGrpSpPr>
        <p:cNvPr id="1" name=""/>
        <p:cNvGrpSpPr/>
        <p:nvPr/>
      </p:nvGrpSpPr>
      <p:grpSpPr>
        <a:xfrm>
          <a:off x="0" y="0"/>
          <a:ext cx="0" cy="0"/>
          <a:chOff x="0" y="0"/>
          <a:chExt cx="0" cy="0"/>
        </a:xfrm>
      </p:grpSpPr>
      <p:sp>
        <p:nvSpPr>
          <p:cNvPr id="15" name="Rectangle 14"/>
          <p:cNvSpPr/>
          <p:nvPr userDrawn="1"/>
        </p:nvSpPr>
        <p:spPr>
          <a:xfrm>
            <a:off x="0" y="2276856"/>
            <a:ext cx="9144000" cy="458114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46483" y="2921001"/>
            <a:ext cx="6632608" cy="1384299"/>
          </a:xfrm>
        </p:spPr>
        <p:txBody>
          <a:bodyPr anchor="t" anchorCtr="0"/>
          <a:lstStyle>
            <a:lvl1pPr>
              <a:lnSpc>
                <a:spcPts val="3400"/>
              </a:lnSpc>
              <a:defRPr sz="3200" b="0" i="0" cap="all" baseline="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hasCustomPrompt="1"/>
          </p:nvPr>
        </p:nvSpPr>
        <p:spPr>
          <a:xfrm>
            <a:off x="6007102" y="1191875"/>
            <a:ext cx="2882898" cy="717671"/>
          </a:xfrm>
        </p:spPr>
        <p:txBody>
          <a:bodyPr lIns="0" tIns="0" rIns="0" bIns="0" anchor="t" anchorCtr="0">
            <a:noAutofit/>
          </a:bodyPr>
          <a:lstStyle>
            <a:lvl1pPr marL="0" indent="0" algn="l">
              <a:lnSpc>
                <a:spcPts val="2000"/>
              </a:lnSpc>
              <a:buNone/>
              <a:defRPr sz="1600" b="1" i="0" cap="all" baseline="0">
                <a:solidFill>
                  <a:schemeClr val="accent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BUSINESS UNIT</a:t>
            </a:r>
            <a:br>
              <a:rPr lang="en-US" dirty="0"/>
            </a:br>
            <a:endParaRPr lang="en-US" dirty="0"/>
          </a:p>
        </p:txBody>
      </p:sp>
      <p:sp>
        <p:nvSpPr>
          <p:cNvPr id="4" name="Date Placeholder 3"/>
          <p:cNvSpPr>
            <a:spLocks noGrp="1"/>
          </p:cNvSpPr>
          <p:nvPr>
            <p:ph type="dt" sz="half" idx="10"/>
          </p:nvPr>
        </p:nvSpPr>
        <p:spPr>
          <a:xfrm>
            <a:off x="6007103" y="471466"/>
            <a:ext cx="2882897" cy="365125"/>
          </a:xfrm>
        </p:spPr>
        <p:txBody>
          <a:bodyPr lIns="0" tIns="0" rIns="0" bIns="0"/>
          <a:lstStyle>
            <a:lvl1pPr algn="l">
              <a:defRPr sz="1200" cap="none">
                <a:solidFill>
                  <a:schemeClr val="tx1"/>
                </a:solidFill>
                <a:latin typeface="+mj-lt"/>
                <a:cs typeface="Arial"/>
              </a:defRPr>
            </a:lvl1pPr>
          </a:lstStyle>
          <a:p>
            <a:fld id="{963BDC33-43C1-3B47-A21B-A6964A96CF4C}" type="datetime4">
              <a:rPr lang="en-US" smtClean="0"/>
              <a:pPr/>
              <a:t>September 20, 2016</a:t>
            </a:fld>
            <a:endParaRPr lang="en-US" dirty="0"/>
          </a:p>
        </p:txBody>
      </p:sp>
      <p:pic>
        <p:nvPicPr>
          <p:cNvPr id="7" name="Picture 6" descr="CIEE_logo_bluOrg_rgb.png"/>
          <p:cNvPicPr>
            <a:picLocks noChangeAspect="1"/>
          </p:cNvPicPr>
          <p:nvPr userDrawn="1"/>
        </p:nvPicPr>
        <p:blipFill>
          <a:blip r:embed="rId2"/>
          <a:stretch>
            <a:fillRect/>
          </a:stretch>
        </p:blipFill>
        <p:spPr>
          <a:xfrm>
            <a:off x="746481" y="705524"/>
            <a:ext cx="2248661" cy="921664"/>
          </a:xfrm>
          <a:prstGeom prst="rect">
            <a:avLst/>
          </a:prstGeom>
        </p:spPr>
      </p:pic>
      <p:cxnSp>
        <p:nvCxnSpPr>
          <p:cNvPr id="9" name="Straight Connector 8"/>
          <p:cNvCxnSpPr/>
          <p:nvPr userDrawn="1"/>
        </p:nvCxnSpPr>
        <p:spPr>
          <a:xfrm rot="10800000">
            <a:off x="6007104" y="955709"/>
            <a:ext cx="4848581" cy="1588"/>
          </a:xfrm>
          <a:prstGeom prst="line">
            <a:avLst/>
          </a:prstGeom>
          <a:ln w="1270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2"/>
          </p:nvPr>
        </p:nvSpPr>
        <p:spPr>
          <a:xfrm>
            <a:off x="746125" y="4305300"/>
            <a:ext cx="6632575" cy="1663700"/>
          </a:xfrm>
        </p:spPr>
        <p:txBody>
          <a:bodyPr>
            <a:noAutofit/>
          </a:bodyPr>
          <a:lstStyle>
            <a:lvl1pPr marL="0" indent="0">
              <a:lnSpc>
                <a:spcPts val="2400"/>
              </a:lnSpc>
              <a:buNone/>
              <a:defRPr sz="2200">
                <a:solidFill>
                  <a:srgbClr val="FFFFFF"/>
                </a:solidFill>
              </a:defRPr>
            </a:lvl1pPr>
          </a:lstStyle>
          <a:p>
            <a:pPr lvl="0"/>
            <a:r>
              <a:rPr lang="en-US"/>
              <a:t>Click to edit Master text styles</a:t>
            </a:r>
          </a:p>
        </p:txBody>
      </p:sp>
      <p:sp>
        <p:nvSpPr>
          <p:cNvPr id="11" name="Text Placeholder 10"/>
          <p:cNvSpPr>
            <a:spLocks noGrp="1"/>
          </p:cNvSpPr>
          <p:nvPr>
            <p:ph type="body" sz="quarter" idx="13" hasCustomPrompt="1"/>
          </p:nvPr>
        </p:nvSpPr>
        <p:spPr>
          <a:xfrm>
            <a:off x="746125" y="6143625"/>
            <a:ext cx="6632575" cy="460375"/>
          </a:xfrm>
        </p:spPr>
        <p:txBody>
          <a:bodyPr/>
          <a:lstStyle>
            <a:lvl1pPr>
              <a:buFontTx/>
              <a:buNone/>
              <a:defRPr>
                <a:solidFill>
                  <a:srgbClr val="FFFFFF"/>
                </a:solidFill>
              </a:defRPr>
            </a:lvl1pPr>
          </a:lstStyle>
          <a:p>
            <a:pPr lvl="0"/>
            <a:r>
              <a:rPr lang="en-US" dirty="0"/>
              <a:t>Presenter name,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Photo">
    <p:spTree>
      <p:nvGrpSpPr>
        <p:cNvPr id="1" name=""/>
        <p:cNvGrpSpPr/>
        <p:nvPr/>
      </p:nvGrpSpPr>
      <p:grpSpPr>
        <a:xfrm>
          <a:off x="0" y="0"/>
          <a:ext cx="0" cy="0"/>
          <a:chOff x="0" y="0"/>
          <a:chExt cx="0" cy="0"/>
        </a:xfrm>
      </p:grpSpPr>
      <p:sp>
        <p:nvSpPr>
          <p:cNvPr id="12" name="Rectangle 11"/>
          <p:cNvSpPr/>
          <p:nvPr userDrawn="1"/>
        </p:nvSpPr>
        <p:spPr>
          <a:xfrm>
            <a:off x="-8410" y="2276856"/>
            <a:ext cx="6059960" cy="45811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Picture Placeholder 10"/>
          <p:cNvSpPr>
            <a:spLocks noGrp="1" noChangeAspect="1"/>
          </p:cNvSpPr>
          <p:nvPr>
            <p:ph type="pic" sz="quarter" idx="13"/>
          </p:nvPr>
        </p:nvSpPr>
        <p:spPr>
          <a:xfrm>
            <a:off x="6007105" y="2276856"/>
            <a:ext cx="3136895" cy="4581144"/>
          </a:xfrm>
          <a:solidFill>
            <a:schemeClr val="accent6"/>
          </a:solidFill>
        </p:spPr>
        <p:txBody>
          <a:bodyPr/>
          <a:lstStyle/>
          <a:p>
            <a:r>
              <a:rPr lang="en-US" dirty="0"/>
              <a:t>Click icon to add picture</a:t>
            </a:r>
          </a:p>
        </p:txBody>
      </p:sp>
      <p:sp>
        <p:nvSpPr>
          <p:cNvPr id="2" name="Title 1"/>
          <p:cNvSpPr>
            <a:spLocks noGrp="1"/>
          </p:cNvSpPr>
          <p:nvPr>
            <p:ph type="ctrTitle" hasCustomPrompt="1"/>
          </p:nvPr>
        </p:nvSpPr>
        <p:spPr>
          <a:xfrm>
            <a:off x="746481" y="2921001"/>
            <a:ext cx="4841519" cy="3063874"/>
          </a:xfrm>
        </p:spPr>
        <p:txBody>
          <a:bodyPr anchor="t" anchorCtr="0"/>
          <a:lstStyle>
            <a:lvl1pPr>
              <a:lnSpc>
                <a:spcPts val="4200"/>
              </a:lnSpc>
              <a:defRPr sz="4000" b="0" i="0" cap="all" baseline="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hasCustomPrompt="1"/>
          </p:nvPr>
        </p:nvSpPr>
        <p:spPr>
          <a:xfrm>
            <a:off x="6007105" y="1200667"/>
            <a:ext cx="2870196" cy="674315"/>
          </a:xfrm>
        </p:spPr>
        <p:txBody>
          <a:bodyPr lIns="0" tIns="0" rIns="0" bIns="0" anchor="t" anchorCtr="0">
            <a:noAutofit/>
          </a:bodyPr>
          <a:lstStyle>
            <a:lvl1pPr marL="0" indent="0" algn="l">
              <a:lnSpc>
                <a:spcPts val="1800"/>
              </a:lnSpc>
              <a:buNone/>
              <a:defRPr sz="1600" b="1" i="0" cap="all" baseline="0">
                <a:solidFill>
                  <a:schemeClr val="accent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BUSINESS UNIT</a:t>
            </a:r>
            <a:br>
              <a:rPr lang="en-US" dirty="0"/>
            </a:br>
            <a:endParaRPr lang="en-US" dirty="0"/>
          </a:p>
        </p:txBody>
      </p:sp>
      <p:sp>
        <p:nvSpPr>
          <p:cNvPr id="4" name="Date Placeholder 3"/>
          <p:cNvSpPr>
            <a:spLocks noGrp="1"/>
          </p:cNvSpPr>
          <p:nvPr>
            <p:ph type="dt" sz="half" idx="10"/>
          </p:nvPr>
        </p:nvSpPr>
        <p:spPr>
          <a:xfrm>
            <a:off x="6007103" y="471466"/>
            <a:ext cx="2870197" cy="365125"/>
          </a:xfrm>
        </p:spPr>
        <p:txBody>
          <a:bodyPr lIns="0" tIns="0" rIns="0" bIns="0"/>
          <a:lstStyle>
            <a:lvl1pPr>
              <a:defRPr sz="1200" cap="none">
                <a:solidFill>
                  <a:schemeClr val="tx1"/>
                </a:solidFill>
                <a:latin typeface="Calibri"/>
                <a:cs typeface="Arial"/>
              </a:defRPr>
            </a:lvl1pPr>
          </a:lstStyle>
          <a:p>
            <a:pPr algn="l"/>
            <a:fld id="{AA406DC9-3024-3146-93E0-9AB07DD8F0F4}" type="datetime4">
              <a:rPr lang="en-US" smtClean="0"/>
              <a:pPr algn="l"/>
              <a:t>September 20, 2016</a:t>
            </a:fld>
            <a:endParaRPr lang="en-US" dirty="0"/>
          </a:p>
        </p:txBody>
      </p:sp>
      <p:cxnSp>
        <p:nvCxnSpPr>
          <p:cNvPr id="9" name="Straight Connector 8"/>
          <p:cNvCxnSpPr/>
          <p:nvPr userDrawn="1"/>
        </p:nvCxnSpPr>
        <p:spPr>
          <a:xfrm rot="10800000">
            <a:off x="6007104" y="955709"/>
            <a:ext cx="4848581" cy="1588"/>
          </a:xfrm>
          <a:prstGeom prst="line">
            <a:avLst/>
          </a:prstGeom>
          <a:ln w="1270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Picture 13" descr="CIEE_logo_bluOrg_rgb.png"/>
          <p:cNvPicPr>
            <a:picLocks noChangeAspect="1"/>
          </p:cNvPicPr>
          <p:nvPr userDrawn="1"/>
        </p:nvPicPr>
        <p:blipFill>
          <a:blip r:embed="rId2"/>
          <a:stretch>
            <a:fillRect/>
          </a:stretch>
        </p:blipFill>
        <p:spPr>
          <a:xfrm>
            <a:off x="746481" y="705524"/>
            <a:ext cx="2248661" cy="921664"/>
          </a:xfrm>
          <a:prstGeom prst="rect">
            <a:avLst/>
          </a:prstGeom>
        </p:spPr>
      </p:pic>
      <p:sp>
        <p:nvSpPr>
          <p:cNvPr id="13" name="Text Placeholder 12"/>
          <p:cNvSpPr>
            <a:spLocks noGrp="1"/>
          </p:cNvSpPr>
          <p:nvPr>
            <p:ph type="body" sz="quarter" idx="14" hasCustomPrompt="1"/>
          </p:nvPr>
        </p:nvSpPr>
        <p:spPr>
          <a:xfrm>
            <a:off x="746125" y="6143621"/>
            <a:ext cx="4841875" cy="452438"/>
          </a:xfrm>
        </p:spPr>
        <p:txBody>
          <a:bodyPr/>
          <a:lstStyle>
            <a:lvl1pPr>
              <a:buFontTx/>
              <a:buNone/>
              <a:defRPr>
                <a:solidFill>
                  <a:srgbClr val="FFFFFF"/>
                </a:solidFill>
              </a:defRPr>
            </a:lvl1pPr>
          </a:lstStyle>
          <a:p>
            <a:pPr lvl="0"/>
            <a:r>
              <a:rPr lang="en-US" dirty="0"/>
              <a:t>Presenter name, 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lstStyle>
            <a:lvl1pPr algn="l">
              <a:lnSpc>
                <a:spcPts val="2600"/>
              </a:lnSpc>
              <a:defRPr sz="2400"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11300"/>
            <a:ext cx="5994400" cy="4614863"/>
          </a:xfrm>
        </p:spPr>
        <p:txBody>
          <a:bodyPr/>
          <a:lstStyle>
            <a:lvl1pPr marL="0" indent="0">
              <a:spcAft>
                <a:spcPts val="800"/>
              </a:spcAft>
              <a:buFontTx/>
              <a:buNone/>
              <a:defRPr b="1" i="0">
                <a:solidFill>
                  <a:schemeClr val="tx1"/>
                </a:solidFill>
              </a:defRPr>
            </a:lvl1pPr>
            <a:lvl2pPr marL="0" indent="0">
              <a:spcAft>
                <a:spcPts val="1600"/>
              </a:spcAft>
              <a:buFontTx/>
              <a:buNone/>
              <a:defRPr>
                <a:solidFill>
                  <a:schemeClr val="tx1"/>
                </a:solidFill>
              </a:defRPr>
            </a:lvl2pPr>
            <a:lvl3pPr marL="182880">
              <a:buClr>
                <a:schemeClr val="accent1"/>
              </a:buClr>
              <a:defRPr>
                <a:solidFill>
                  <a:schemeClr val="tx1"/>
                </a:solidFill>
              </a:defRPr>
            </a:lvl3pPr>
            <a:lvl4pPr marL="365760">
              <a:buClr>
                <a:schemeClr val="accent1"/>
              </a:buClr>
              <a:defRPr>
                <a:solidFill>
                  <a:schemeClr val="tx1"/>
                </a:solidFill>
              </a:defRPr>
            </a:lvl4pPr>
            <a:lvl5pPr marL="548640">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9400" y="6356351"/>
            <a:ext cx="1587500" cy="365125"/>
          </a:xfrm>
        </p:spPr>
        <p:txBody>
          <a:bodyPr/>
          <a:lstStyle>
            <a:lvl1pPr algn="r">
              <a:defRPr>
                <a:latin typeface="Calibri"/>
                <a:cs typeface="Calibri"/>
              </a:defRPr>
            </a:lvl1pPr>
          </a:lstStyle>
          <a:p>
            <a:fld id="{F2C74931-6831-0F49-A54C-F9EA732B5F2A}" type="datetime4">
              <a:rPr lang="en-US" smtClean="0"/>
              <a:pPr/>
              <a:t>September 20, 2016</a:t>
            </a:fld>
            <a:endParaRPr lang="en-US" dirty="0"/>
          </a:p>
        </p:txBody>
      </p:sp>
      <p:sp>
        <p:nvSpPr>
          <p:cNvPr id="6" name="Slide Number Placeholder 5"/>
          <p:cNvSpPr>
            <a:spLocks noGrp="1"/>
          </p:cNvSpPr>
          <p:nvPr>
            <p:ph type="sldNum" sz="quarter" idx="12"/>
          </p:nvPr>
        </p:nvSpPr>
        <p:spPr/>
        <p:txBody>
          <a:bodyPr/>
          <a:lstStyle/>
          <a:p>
            <a:fld id="{34812037-1474-0A40-BFA0-4BA01FA6A467}" type="slidenum">
              <a:rPr lang="en-US" smtClean="0"/>
              <a:pPr/>
              <a:t>‹#›</a:t>
            </a:fld>
            <a:endParaRPr lang="en-US" dirty="0"/>
          </a:p>
        </p:txBody>
      </p:sp>
      <p:cxnSp>
        <p:nvCxnSpPr>
          <p:cNvPr id="7" name="Straight Connector 6"/>
          <p:cNvCxnSpPr/>
          <p:nvPr userDrawn="1"/>
        </p:nvCxnSpPr>
        <p:spPr>
          <a:xfrm rot="10800000">
            <a:off x="457203" y="1066801"/>
            <a:ext cx="9093199" cy="2117"/>
          </a:xfrm>
          <a:prstGeom prst="line">
            <a:avLst/>
          </a:prstGeom>
          <a:ln w="1270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lstStyle>
            <a:lvl1pPr>
              <a:lnSpc>
                <a:spcPts val="2600"/>
              </a:lnSpc>
              <a:defRPr sz="2400" baseline="0"/>
            </a:lvl1pPr>
          </a:lstStyle>
          <a:p>
            <a:r>
              <a:rPr lang="en-US"/>
              <a:t>Click to edit Master title style</a:t>
            </a:r>
            <a:endParaRPr lang="en-US" dirty="0"/>
          </a:p>
        </p:txBody>
      </p:sp>
      <p:sp>
        <p:nvSpPr>
          <p:cNvPr id="3" name="Content Placeholder 2"/>
          <p:cNvSpPr>
            <a:spLocks noGrp="1"/>
          </p:cNvSpPr>
          <p:nvPr>
            <p:ph sz="half" idx="1"/>
          </p:nvPr>
        </p:nvSpPr>
        <p:spPr>
          <a:xfrm>
            <a:off x="457200" y="1511300"/>
            <a:ext cx="4038600" cy="4614863"/>
          </a:xfrm>
        </p:spPr>
        <p:txBody>
          <a:bodyPr>
            <a:noAutofit/>
          </a:bodyPr>
          <a:lstStyle>
            <a:lvl1pPr marL="0" indent="0">
              <a:spcAft>
                <a:spcPts val="800"/>
              </a:spcAft>
              <a:buFontTx/>
              <a:buNone/>
              <a:defRPr sz="1600" b="1" i="0"/>
            </a:lvl1pPr>
            <a:lvl2pPr marL="0" indent="0">
              <a:spcAft>
                <a:spcPts val="1600"/>
              </a:spcAft>
              <a:buFontTx/>
              <a:buNone/>
              <a:defRPr sz="1600"/>
            </a:lvl2pPr>
            <a:lvl3pPr marL="182880">
              <a:buClr>
                <a:schemeClr val="accent1"/>
              </a:buClr>
              <a:defRPr sz="1600"/>
            </a:lvl3pPr>
            <a:lvl4pPr marL="365760">
              <a:buClr>
                <a:schemeClr val="accent1"/>
              </a:buClr>
              <a:defRPr sz="1600"/>
            </a:lvl4pPr>
            <a:lvl5pPr marL="548640">
              <a:buClr>
                <a:schemeClr val="accent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11300"/>
            <a:ext cx="4038600" cy="4614863"/>
          </a:xfrm>
        </p:spPr>
        <p:txBody>
          <a:bodyPr>
            <a:noAutofit/>
          </a:bodyPr>
          <a:lstStyle>
            <a:lvl1pPr marL="0" indent="0">
              <a:spcAft>
                <a:spcPts val="800"/>
              </a:spcAft>
              <a:buFontTx/>
              <a:buNone/>
              <a:defRPr sz="1600" b="1" i="0" baseline="0"/>
            </a:lvl1pPr>
            <a:lvl2pPr marL="0" indent="0">
              <a:spcAft>
                <a:spcPts val="1600"/>
              </a:spcAft>
              <a:buFontTx/>
              <a:buNone/>
              <a:defRPr sz="1600" baseline="0"/>
            </a:lvl2pPr>
            <a:lvl3pPr marL="182880">
              <a:buClr>
                <a:schemeClr val="accent1"/>
              </a:buClr>
              <a:defRPr sz="1600" baseline="0"/>
            </a:lvl3pPr>
            <a:lvl4pPr marL="365760">
              <a:buClr>
                <a:schemeClr val="accent1"/>
              </a:buClr>
              <a:defRPr sz="1600" baseline="0"/>
            </a:lvl4pPr>
            <a:lvl5pPr marL="548640">
              <a:buClr>
                <a:schemeClr val="accent1"/>
              </a:buClr>
              <a:defRPr sz="16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29400" y="6356351"/>
            <a:ext cx="1587500" cy="360362"/>
          </a:xfrm>
        </p:spPr>
        <p:txBody>
          <a:bodyPr/>
          <a:lstStyle>
            <a:lvl1pPr algn="r">
              <a:defRPr>
                <a:latin typeface="Calibri"/>
                <a:cs typeface="Calibri"/>
              </a:defRPr>
            </a:lvl1pPr>
          </a:lstStyle>
          <a:p>
            <a:fld id="{8CEAECD5-5D7B-0240-A7AB-0C897B166328}" type="datetime4">
              <a:rPr lang="en-US" smtClean="0"/>
              <a:pPr/>
              <a:t>September 20, 2016</a:t>
            </a:fld>
            <a:endParaRPr lang="en-US" dirty="0"/>
          </a:p>
        </p:txBody>
      </p:sp>
      <p:sp>
        <p:nvSpPr>
          <p:cNvPr id="7" name="Slide Number Placeholder 6"/>
          <p:cNvSpPr>
            <a:spLocks noGrp="1"/>
          </p:cNvSpPr>
          <p:nvPr>
            <p:ph type="sldNum" sz="quarter" idx="12"/>
          </p:nvPr>
        </p:nvSpPr>
        <p:spPr>
          <a:xfrm>
            <a:off x="8216900" y="6356351"/>
            <a:ext cx="469900" cy="365125"/>
          </a:xfrm>
        </p:spPr>
        <p:txBody>
          <a:bodyPr/>
          <a:lstStyle>
            <a:lvl1pPr>
              <a:defRPr>
                <a:latin typeface="Calibri"/>
                <a:cs typeface="Calibri"/>
              </a:defRPr>
            </a:lvl1pPr>
          </a:lstStyle>
          <a:p>
            <a:fld id="{34812037-1474-0A40-BFA0-4BA01FA6A467}" type="slidenum">
              <a:rPr lang="en-US" smtClean="0"/>
              <a:pPr/>
              <a:t>‹#›</a:t>
            </a:fld>
            <a:endParaRPr lang="en-US" dirty="0"/>
          </a:p>
        </p:txBody>
      </p:sp>
      <p:cxnSp>
        <p:nvCxnSpPr>
          <p:cNvPr id="18" name="Straight Connector 17"/>
          <p:cNvCxnSpPr/>
          <p:nvPr userDrawn="1"/>
        </p:nvCxnSpPr>
        <p:spPr>
          <a:xfrm rot="10800000">
            <a:off x="457203" y="1066801"/>
            <a:ext cx="9093199" cy="2117"/>
          </a:xfrm>
          <a:prstGeom prst="line">
            <a:avLst/>
          </a:prstGeom>
          <a:ln w="1270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lstStyle>
            <a:lvl1pPr>
              <a:lnSpc>
                <a:spcPts val="2600"/>
              </a:lnSpc>
              <a:defRPr sz="2400" baseline="0"/>
            </a:lvl1pPr>
          </a:lstStyle>
          <a:p>
            <a:r>
              <a:rPr lang="en-US"/>
              <a:t>Click to edit Master title style</a:t>
            </a:r>
            <a:endParaRPr lang="en-US" dirty="0"/>
          </a:p>
        </p:txBody>
      </p:sp>
      <p:sp>
        <p:nvSpPr>
          <p:cNvPr id="3" name="Content Placeholder 2"/>
          <p:cNvSpPr>
            <a:spLocks noGrp="1"/>
          </p:cNvSpPr>
          <p:nvPr>
            <p:ph sz="half" idx="1"/>
          </p:nvPr>
        </p:nvSpPr>
        <p:spPr>
          <a:xfrm>
            <a:off x="457200" y="1511300"/>
            <a:ext cx="4038600" cy="4614863"/>
          </a:xfrm>
        </p:spPr>
        <p:txBody>
          <a:bodyPr>
            <a:noAutofit/>
          </a:bodyPr>
          <a:lstStyle>
            <a:lvl1pPr marL="0" indent="0">
              <a:spcAft>
                <a:spcPts val="800"/>
              </a:spcAft>
              <a:buFontTx/>
              <a:buNone/>
              <a:defRPr sz="1600" b="1" i="0"/>
            </a:lvl1pPr>
            <a:lvl2pPr marL="0" indent="0">
              <a:spcAft>
                <a:spcPts val="1600"/>
              </a:spcAft>
              <a:buFontTx/>
              <a:buNone/>
              <a:defRPr sz="1600"/>
            </a:lvl2pPr>
            <a:lvl3pPr marL="182880">
              <a:buClr>
                <a:schemeClr val="accent1"/>
              </a:buClr>
              <a:defRPr sz="1600"/>
            </a:lvl3pPr>
            <a:lvl4pPr marL="365760">
              <a:buClr>
                <a:schemeClr val="accent1"/>
              </a:buClr>
              <a:defRPr sz="1600"/>
            </a:lvl4pPr>
            <a:lvl5pPr marL="548640">
              <a:buClr>
                <a:schemeClr val="accent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953000" y="1485900"/>
            <a:ext cx="3733800" cy="4652963"/>
          </a:xfrm>
        </p:spPr>
        <p:txBody>
          <a:bodyPr>
            <a:noAutofit/>
          </a:bodyPr>
          <a:lstStyle>
            <a:lvl1pPr marL="0" indent="0">
              <a:spcAft>
                <a:spcPts val="800"/>
              </a:spcAft>
              <a:buFontTx/>
              <a:buNone/>
              <a:defRPr sz="1600" b="1" i="0" baseline="0"/>
            </a:lvl1pPr>
            <a:lvl2pPr marL="0" indent="0">
              <a:spcAft>
                <a:spcPts val="1600"/>
              </a:spcAft>
              <a:buFontTx/>
              <a:buNone/>
              <a:defRPr sz="1600" baseline="0"/>
            </a:lvl2pPr>
            <a:lvl3pPr marL="182880">
              <a:buClr>
                <a:schemeClr val="accent1"/>
              </a:buClr>
              <a:defRPr sz="1600" baseline="0"/>
            </a:lvl3pPr>
            <a:lvl4pPr marL="365760">
              <a:buClr>
                <a:schemeClr val="accent1"/>
              </a:buClr>
              <a:defRPr sz="1600" baseline="0"/>
            </a:lvl4pPr>
            <a:lvl5pPr marL="548640">
              <a:buClr>
                <a:schemeClr val="accent1"/>
              </a:buClr>
              <a:defRPr sz="1600" baseline="0"/>
            </a:lvl5pPr>
            <a:lvl6pPr>
              <a:defRPr sz="1800"/>
            </a:lvl6pPr>
            <a:lvl7pPr>
              <a:defRPr sz="1800"/>
            </a:lvl7pPr>
            <a:lvl8pPr>
              <a:defRPr sz="1800"/>
            </a:lvl8pPr>
            <a:lvl9pPr>
              <a:defRPr sz="1800"/>
            </a:lvl9pPr>
          </a:lstStyle>
          <a:p>
            <a:pPr lvl="0"/>
            <a:r>
              <a:rPr lang="en-US" dirty="0"/>
              <a:t>Insert Chart</a:t>
            </a:r>
          </a:p>
        </p:txBody>
      </p:sp>
      <p:sp>
        <p:nvSpPr>
          <p:cNvPr id="5" name="Date Placeholder 4"/>
          <p:cNvSpPr>
            <a:spLocks noGrp="1"/>
          </p:cNvSpPr>
          <p:nvPr>
            <p:ph type="dt" sz="half" idx="10"/>
          </p:nvPr>
        </p:nvSpPr>
        <p:spPr>
          <a:xfrm>
            <a:off x="6629400" y="6356351"/>
            <a:ext cx="1587500" cy="360362"/>
          </a:xfrm>
        </p:spPr>
        <p:txBody>
          <a:bodyPr/>
          <a:lstStyle>
            <a:lvl1pPr algn="r">
              <a:defRPr>
                <a:latin typeface="Calibri"/>
                <a:cs typeface="Calibri"/>
              </a:defRPr>
            </a:lvl1pPr>
          </a:lstStyle>
          <a:p>
            <a:fld id="{41F86A9A-F26C-8F40-9095-AD5CFF8589FE}" type="datetime4">
              <a:rPr lang="en-US" smtClean="0"/>
              <a:pPr/>
              <a:t>September 20, 2016</a:t>
            </a:fld>
            <a:endParaRPr lang="en-US" dirty="0"/>
          </a:p>
        </p:txBody>
      </p:sp>
      <p:sp>
        <p:nvSpPr>
          <p:cNvPr id="7" name="Slide Number Placeholder 6"/>
          <p:cNvSpPr>
            <a:spLocks noGrp="1"/>
          </p:cNvSpPr>
          <p:nvPr>
            <p:ph type="sldNum" sz="quarter" idx="12"/>
          </p:nvPr>
        </p:nvSpPr>
        <p:spPr>
          <a:xfrm>
            <a:off x="8216900" y="6356351"/>
            <a:ext cx="469900" cy="365125"/>
          </a:xfrm>
        </p:spPr>
        <p:txBody>
          <a:bodyPr/>
          <a:lstStyle>
            <a:lvl1pPr>
              <a:defRPr>
                <a:latin typeface="Calibri"/>
                <a:cs typeface="Calibri"/>
              </a:defRPr>
            </a:lvl1pPr>
          </a:lstStyle>
          <a:p>
            <a:fld id="{34812037-1474-0A40-BFA0-4BA01FA6A467}" type="slidenum">
              <a:rPr lang="en-US" smtClean="0"/>
              <a:pPr/>
              <a:t>‹#›</a:t>
            </a:fld>
            <a:endParaRPr lang="en-US" dirty="0"/>
          </a:p>
        </p:txBody>
      </p:sp>
      <p:cxnSp>
        <p:nvCxnSpPr>
          <p:cNvPr id="18" name="Straight Connector 17"/>
          <p:cNvCxnSpPr/>
          <p:nvPr userDrawn="1"/>
        </p:nvCxnSpPr>
        <p:spPr>
          <a:xfrm rot="10800000">
            <a:off x="457203" y="1066801"/>
            <a:ext cx="9093199" cy="2117"/>
          </a:xfrm>
          <a:prstGeom prst="line">
            <a:avLst/>
          </a:prstGeom>
          <a:ln w="1270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6921" y="2597285"/>
            <a:ext cx="9884189" cy="3387590"/>
          </a:xfrm>
        </p:spPr>
        <p:txBody>
          <a:bodyPr anchor="t" anchorCtr="0"/>
          <a:lstStyle>
            <a:lvl1pPr algn="ctr">
              <a:lnSpc>
                <a:spcPts val="4200"/>
              </a:lnSpc>
              <a:defRPr sz="4000" b="1" i="0" cap="all" baseline="0">
                <a:solidFill>
                  <a:srgbClr val="FFFF00"/>
                </a:solidFill>
                <a:latin typeface="+mn-lt"/>
                <a:cs typeface="Arial"/>
              </a:defRPr>
            </a:lvl1pPr>
          </a:lstStyle>
          <a:p>
            <a:r>
              <a:rPr lang="en-US" dirty="0"/>
              <a:t>Click to edit MASTER title style</a:t>
            </a:r>
          </a:p>
        </p:txBody>
      </p:sp>
      <p:sp>
        <p:nvSpPr>
          <p:cNvPr id="13" name="Text Placeholder 12"/>
          <p:cNvSpPr>
            <a:spLocks noGrp="1"/>
          </p:cNvSpPr>
          <p:nvPr>
            <p:ph type="body" sz="quarter" idx="14" hasCustomPrompt="1"/>
          </p:nvPr>
        </p:nvSpPr>
        <p:spPr>
          <a:xfrm>
            <a:off x="5136204" y="5466945"/>
            <a:ext cx="4371064" cy="1235412"/>
          </a:xfrm>
        </p:spPr>
        <p:txBody>
          <a:bodyPr/>
          <a:lstStyle>
            <a:lvl1pPr algn="l">
              <a:lnSpc>
                <a:spcPct val="100000"/>
              </a:lnSpc>
              <a:spcAft>
                <a:spcPts val="0"/>
              </a:spcAft>
              <a:buFontTx/>
              <a:buNone/>
              <a:defRPr sz="2800" b="1">
                <a:solidFill>
                  <a:schemeClr val="bg1"/>
                </a:solidFill>
              </a:defRPr>
            </a:lvl1pPr>
          </a:lstStyle>
          <a:p>
            <a:pPr lvl="0"/>
            <a:r>
              <a:rPr lang="en-US" dirty="0"/>
              <a:t>Presenter name,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lstStyle>
            <a:lvl1pPr algn="l">
              <a:lnSpc>
                <a:spcPts val="2600"/>
              </a:lnSpc>
              <a:defRPr sz="2400"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879600"/>
            <a:ext cx="8229600" cy="4246563"/>
          </a:xfrm>
        </p:spPr>
        <p:txBody>
          <a:bodyPr/>
          <a:lstStyle>
            <a:lvl1pPr marL="0" indent="0">
              <a:spcAft>
                <a:spcPts val="800"/>
              </a:spcAft>
              <a:buFontTx/>
              <a:buNone/>
              <a:defRPr b="1" i="0">
                <a:solidFill>
                  <a:schemeClr val="tx1"/>
                </a:solidFill>
              </a:defRPr>
            </a:lvl1pPr>
            <a:lvl2pPr marL="0" indent="0">
              <a:spcAft>
                <a:spcPts val="1600"/>
              </a:spcAft>
              <a:buFontTx/>
              <a:buNone/>
              <a:defRPr>
                <a:solidFill>
                  <a:schemeClr val="tx1"/>
                </a:solidFill>
              </a:defRPr>
            </a:lvl2pPr>
            <a:lvl3pPr marL="182880">
              <a:buClr>
                <a:schemeClr val="accent1"/>
              </a:buClr>
              <a:defRPr>
                <a:solidFill>
                  <a:schemeClr val="tx1"/>
                </a:solidFill>
              </a:defRPr>
            </a:lvl3pPr>
            <a:lvl4pPr marL="365760">
              <a:buClr>
                <a:schemeClr val="accent1"/>
              </a:buClr>
              <a:defRPr>
                <a:solidFill>
                  <a:schemeClr val="tx1"/>
                </a:solidFill>
              </a:defRPr>
            </a:lvl4pPr>
            <a:lvl5pPr marL="548640">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9400" y="6356351"/>
            <a:ext cx="1587500" cy="365125"/>
          </a:xfrm>
        </p:spPr>
        <p:txBody>
          <a:bodyPr/>
          <a:lstStyle>
            <a:lvl1pPr algn="r">
              <a:defRPr>
                <a:latin typeface="Calibri"/>
                <a:cs typeface="Calibri"/>
              </a:defRPr>
            </a:lvl1pPr>
          </a:lstStyle>
          <a:p>
            <a:fld id="{CA42BDFF-1B9E-FE46-9BD2-2CCC76768869}" type="datetime4">
              <a:rPr lang="en-US" smtClean="0"/>
              <a:pPr/>
              <a:t>September 20, 2016</a:t>
            </a:fld>
            <a:endParaRPr lang="en-US" dirty="0"/>
          </a:p>
        </p:txBody>
      </p:sp>
      <p:sp>
        <p:nvSpPr>
          <p:cNvPr id="6" name="Slide Number Placeholder 5"/>
          <p:cNvSpPr>
            <a:spLocks noGrp="1"/>
          </p:cNvSpPr>
          <p:nvPr>
            <p:ph type="sldNum" sz="quarter" idx="12"/>
          </p:nvPr>
        </p:nvSpPr>
        <p:spPr/>
        <p:txBody>
          <a:bodyPr/>
          <a:lstStyle/>
          <a:p>
            <a:fld id="{34812037-1474-0A40-BFA0-4BA01FA6A467}" type="slidenum">
              <a:rPr lang="en-US" smtClean="0"/>
              <a:pPr/>
              <a:t>‹#›</a:t>
            </a:fld>
            <a:endParaRPr lang="en-US" dirty="0"/>
          </a:p>
        </p:txBody>
      </p:sp>
      <p:cxnSp>
        <p:nvCxnSpPr>
          <p:cNvPr id="7" name="Straight Connector 6"/>
          <p:cNvCxnSpPr/>
          <p:nvPr userDrawn="1"/>
        </p:nvCxnSpPr>
        <p:spPr>
          <a:xfrm rot="10800000">
            <a:off x="457203" y="1066801"/>
            <a:ext cx="9093199" cy="2117"/>
          </a:xfrm>
          <a:prstGeom prst="line">
            <a:avLst/>
          </a:prstGeom>
          <a:ln w="1270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lstStyle>
            <a:lvl1pPr>
              <a:lnSpc>
                <a:spcPts val="2600"/>
              </a:lnSpc>
              <a:defRPr sz="2400" baseline="0"/>
            </a:lvl1pPr>
          </a:lstStyle>
          <a:p>
            <a:r>
              <a:rPr lang="en-US"/>
              <a:t>Click to edit Master title style</a:t>
            </a:r>
            <a:endParaRPr lang="en-US" dirty="0"/>
          </a:p>
        </p:txBody>
      </p:sp>
      <p:sp>
        <p:nvSpPr>
          <p:cNvPr id="3" name="Content Placeholder 2"/>
          <p:cNvSpPr>
            <a:spLocks noGrp="1"/>
          </p:cNvSpPr>
          <p:nvPr>
            <p:ph sz="half" idx="1"/>
          </p:nvPr>
        </p:nvSpPr>
        <p:spPr>
          <a:xfrm>
            <a:off x="457200" y="1511300"/>
            <a:ext cx="4038600" cy="4614863"/>
          </a:xfrm>
        </p:spPr>
        <p:txBody>
          <a:bodyPr>
            <a:noAutofit/>
          </a:bodyPr>
          <a:lstStyle>
            <a:lvl1pPr marL="0" indent="0">
              <a:spcAft>
                <a:spcPts val="800"/>
              </a:spcAft>
              <a:buFontTx/>
              <a:buNone/>
              <a:defRPr sz="1600" b="1" i="0"/>
            </a:lvl1pPr>
            <a:lvl2pPr marL="0" indent="0">
              <a:spcAft>
                <a:spcPts val="1600"/>
              </a:spcAft>
              <a:buFontTx/>
              <a:buNone/>
              <a:defRPr sz="1600"/>
            </a:lvl2pPr>
            <a:lvl3pPr marL="182880">
              <a:buClr>
                <a:schemeClr val="accent1"/>
              </a:buClr>
              <a:defRPr sz="1600"/>
            </a:lvl3pPr>
            <a:lvl4pPr marL="365760">
              <a:buClr>
                <a:schemeClr val="accent1"/>
              </a:buClr>
              <a:defRPr sz="1600"/>
            </a:lvl4pPr>
            <a:lvl5pPr marL="548640">
              <a:buClr>
                <a:schemeClr val="accent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876800" y="1701801"/>
            <a:ext cx="4673602" cy="4064000"/>
          </a:xfrm>
        </p:spPr>
        <p:txBody>
          <a:bodyPr>
            <a:noAutofit/>
          </a:bodyPr>
          <a:lstStyle>
            <a:lvl1pPr marL="0" indent="0">
              <a:spcAft>
                <a:spcPts val="800"/>
              </a:spcAft>
              <a:buFontTx/>
              <a:buNone/>
              <a:defRPr sz="1600" b="1" i="0" baseline="0"/>
            </a:lvl1pPr>
            <a:lvl2pPr marL="0" indent="0">
              <a:spcAft>
                <a:spcPts val="1600"/>
              </a:spcAft>
              <a:buFontTx/>
              <a:buNone/>
              <a:defRPr sz="1600" baseline="0"/>
            </a:lvl2pPr>
            <a:lvl3pPr marL="182880">
              <a:defRPr sz="1600" baseline="0"/>
            </a:lvl3pPr>
            <a:lvl4pPr marL="365760">
              <a:defRPr sz="1600" baseline="0"/>
            </a:lvl4pPr>
            <a:lvl5pPr marL="548640">
              <a:defRPr sz="1600" baseline="0"/>
            </a:lvl5pPr>
            <a:lvl6pPr>
              <a:defRPr sz="1800"/>
            </a:lvl6pPr>
            <a:lvl7pPr>
              <a:defRPr sz="1800"/>
            </a:lvl7pPr>
            <a:lvl8pPr>
              <a:defRPr sz="1800"/>
            </a:lvl8pPr>
            <a:lvl9pPr>
              <a:defRPr sz="1800"/>
            </a:lvl9pPr>
          </a:lstStyle>
          <a:p>
            <a:pPr lvl="0"/>
            <a:r>
              <a:rPr lang="en-US" dirty="0"/>
              <a:t>Insert Photo</a:t>
            </a:r>
          </a:p>
        </p:txBody>
      </p:sp>
      <p:sp>
        <p:nvSpPr>
          <p:cNvPr id="5" name="Date Placeholder 4"/>
          <p:cNvSpPr>
            <a:spLocks noGrp="1"/>
          </p:cNvSpPr>
          <p:nvPr>
            <p:ph type="dt" sz="half" idx="10"/>
          </p:nvPr>
        </p:nvSpPr>
        <p:spPr>
          <a:xfrm>
            <a:off x="6629400" y="6356351"/>
            <a:ext cx="1587500" cy="360362"/>
          </a:xfrm>
        </p:spPr>
        <p:txBody>
          <a:bodyPr/>
          <a:lstStyle>
            <a:lvl1pPr algn="r">
              <a:defRPr>
                <a:latin typeface="Calibri"/>
                <a:cs typeface="Calibri"/>
              </a:defRPr>
            </a:lvl1pPr>
          </a:lstStyle>
          <a:p>
            <a:fld id="{311AFF51-1108-1C44-8234-A796A26CF665}" type="datetime4">
              <a:rPr lang="en-US" smtClean="0"/>
              <a:pPr/>
              <a:t>September 20, 2016</a:t>
            </a:fld>
            <a:endParaRPr lang="en-US" dirty="0"/>
          </a:p>
        </p:txBody>
      </p:sp>
      <p:sp>
        <p:nvSpPr>
          <p:cNvPr id="7" name="Slide Number Placeholder 6"/>
          <p:cNvSpPr>
            <a:spLocks noGrp="1"/>
          </p:cNvSpPr>
          <p:nvPr>
            <p:ph type="sldNum" sz="quarter" idx="12"/>
          </p:nvPr>
        </p:nvSpPr>
        <p:spPr>
          <a:xfrm>
            <a:off x="8216900" y="6356351"/>
            <a:ext cx="469900" cy="365125"/>
          </a:xfrm>
        </p:spPr>
        <p:txBody>
          <a:bodyPr/>
          <a:lstStyle>
            <a:lvl1pPr>
              <a:defRPr>
                <a:latin typeface="Calibri"/>
                <a:cs typeface="Calibri"/>
              </a:defRPr>
            </a:lvl1pPr>
          </a:lstStyle>
          <a:p>
            <a:fld id="{34812037-1474-0A40-BFA0-4BA01FA6A467}" type="slidenum">
              <a:rPr lang="en-US" smtClean="0"/>
              <a:pPr/>
              <a:t>‹#›</a:t>
            </a:fld>
            <a:endParaRPr lang="en-US" dirty="0"/>
          </a:p>
        </p:txBody>
      </p:sp>
      <p:cxnSp>
        <p:nvCxnSpPr>
          <p:cNvPr id="18" name="Straight Connector 17"/>
          <p:cNvCxnSpPr/>
          <p:nvPr userDrawn="1"/>
        </p:nvCxnSpPr>
        <p:spPr>
          <a:xfrm rot="10800000">
            <a:off x="457203" y="1066801"/>
            <a:ext cx="9093199" cy="2117"/>
          </a:xfrm>
          <a:prstGeom prst="line">
            <a:avLst/>
          </a:prstGeom>
          <a:ln w="1270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Rectangle 5"/>
          <p:cNvSpPr/>
          <p:nvPr userDrawn="1"/>
        </p:nvSpPr>
        <p:spPr>
          <a:xfrm>
            <a:off x="-266700" y="-406400"/>
            <a:ext cx="9829800" cy="78232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Text Placeholder 13"/>
          <p:cNvSpPr>
            <a:spLocks noGrp="1"/>
          </p:cNvSpPr>
          <p:nvPr>
            <p:ph type="body" sz="quarter" idx="11" hasCustomPrompt="1"/>
          </p:nvPr>
        </p:nvSpPr>
        <p:spPr>
          <a:xfrm>
            <a:off x="457201" y="630767"/>
            <a:ext cx="8229599" cy="448733"/>
          </a:xfrm>
        </p:spPr>
        <p:txBody>
          <a:bodyPr lIns="0" tIns="0" rIns="0" bIns="0" anchor="t" anchorCtr="0">
            <a:noAutofit/>
          </a:bodyPr>
          <a:lstStyle>
            <a:lvl1pPr marL="0" indent="0">
              <a:lnSpc>
                <a:spcPts val="2400"/>
              </a:lnSpc>
              <a:spcBef>
                <a:spcPts val="0"/>
              </a:spcBef>
              <a:buFontTx/>
              <a:buNone/>
              <a:defRPr sz="1600" b="1" i="0" cap="all" baseline="0">
                <a:solidFill>
                  <a:schemeClr val="bg1"/>
                </a:solidFill>
                <a:latin typeface=""/>
              </a:defRPr>
            </a:lvl1pPr>
          </a:lstStyle>
          <a:p>
            <a:pPr lvl="0"/>
            <a:r>
              <a:rPr lang="en-US" dirty="0"/>
              <a:t>Click to edit text styles</a:t>
            </a:r>
          </a:p>
        </p:txBody>
      </p:sp>
      <p:sp>
        <p:nvSpPr>
          <p:cNvPr id="5" name="Text Placeholder 4"/>
          <p:cNvSpPr>
            <a:spLocks noGrp="1"/>
          </p:cNvSpPr>
          <p:nvPr>
            <p:ph type="body" sz="quarter" idx="12" hasCustomPrompt="1"/>
          </p:nvPr>
        </p:nvSpPr>
        <p:spPr>
          <a:xfrm>
            <a:off x="457200" y="1219199"/>
            <a:ext cx="8229600" cy="4034939"/>
          </a:xfrm>
        </p:spPr>
        <p:txBody>
          <a:bodyPr>
            <a:noAutofit/>
          </a:bodyPr>
          <a:lstStyle>
            <a:lvl1pPr marL="0" indent="0">
              <a:lnSpc>
                <a:spcPts val="4600"/>
              </a:lnSpc>
              <a:buNone/>
              <a:defRPr sz="4400" baseline="0">
                <a:solidFill>
                  <a:schemeClr val="bg1"/>
                </a:solidFill>
              </a:defRPr>
            </a:lvl1pPr>
            <a:lvl2pPr>
              <a:buNone/>
              <a:defRPr sz="3200">
                <a:solidFill>
                  <a:schemeClr val="bg1"/>
                </a:solidFill>
              </a:defRPr>
            </a:lvl2pPr>
            <a:lvl3pPr>
              <a:buNone/>
              <a:defRPr sz="3200">
                <a:solidFill>
                  <a:schemeClr val="bg1"/>
                </a:solidFill>
              </a:defRPr>
            </a:lvl3pPr>
            <a:lvl4pPr>
              <a:buNone/>
              <a:defRPr sz="3200">
                <a:solidFill>
                  <a:schemeClr val="bg1"/>
                </a:solidFill>
              </a:defRPr>
            </a:lvl4pPr>
            <a:lvl5pPr>
              <a:buNone/>
              <a:defRPr sz="3200">
                <a:solidFill>
                  <a:schemeClr val="bg1"/>
                </a:solidFill>
              </a:defRPr>
            </a:lvl5pPr>
          </a:lstStyle>
          <a:p>
            <a:pPr lvl="0"/>
            <a:r>
              <a:rPr lang="en-US" dirty="0"/>
              <a:t>Click to edit Master text styles </a:t>
            </a:r>
            <a:r>
              <a:rPr lang="en-US" dirty="0" err="1"/>
              <a:t>lorem</a:t>
            </a:r>
            <a:r>
              <a:rPr lang="en-US" dirty="0"/>
              <a:t> </a:t>
            </a:r>
            <a:r>
              <a:rPr lang="en-US" dirty="0" err="1"/>
              <a:t>ipsum</a:t>
            </a:r>
            <a:r>
              <a:rPr lang="en-US" dirty="0"/>
              <a:t> set </a:t>
            </a:r>
            <a:r>
              <a:rPr lang="en-US" dirty="0" err="1"/>
              <a:t>amet</a:t>
            </a:r>
            <a:r>
              <a:rPr lang="en-US" dirty="0"/>
              <a:t> dolor</a:t>
            </a:r>
          </a:p>
        </p:txBody>
      </p:sp>
      <p:sp>
        <p:nvSpPr>
          <p:cNvPr id="7" name="Date Placeholder 3"/>
          <p:cNvSpPr>
            <a:spLocks noGrp="1"/>
          </p:cNvSpPr>
          <p:nvPr>
            <p:ph type="dt" sz="half" idx="10"/>
          </p:nvPr>
        </p:nvSpPr>
        <p:spPr>
          <a:xfrm>
            <a:off x="6629400" y="6356351"/>
            <a:ext cx="1587500" cy="365125"/>
          </a:xfrm>
        </p:spPr>
        <p:txBody>
          <a:bodyPr/>
          <a:lstStyle>
            <a:lvl1pPr algn="r">
              <a:defRPr>
                <a:solidFill>
                  <a:srgbClr val="FFFFFF"/>
                </a:solidFill>
                <a:latin typeface="Calibri"/>
                <a:cs typeface="Calibri"/>
              </a:defRPr>
            </a:lvl1pPr>
          </a:lstStyle>
          <a:p>
            <a:fld id="{22820D8C-5E8B-3E4C-9EF2-2056F178155F}" type="datetime4">
              <a:rPr lang="en-US" smtClean="0"/>
              <a:pPr/>
              <a:t>September 20, 2016</a:t>
            </a:fld>
            <a:endParaRPr lang="en-US" dirty="0"/>
          </a:p>
        </p:txBody>
      </p:sp>
      <p:sp>
        <p:nvSpPr>
          <p:cNvPr id="9" name="Slide Number Placeholder 5"/>
          <p:cNvSpPr>
            <a:spLocks noGrp="1"/>
          </p:cNvSpPr>
          <p:nvPr>
            <p:ph type="sldNum" sz="quarter" idx="14"/>
          </p:nvPr>
        </p:nvSpPr>
        <p:spPr>
          <a:xfrm>
            <a:off x="8216900" y="6356351"/>
            <a:ext cx="469900" cy="365125"/>
          </a:xfrm>
        </p:spPr>
        <p:txBody>
          <a:bodyPr/>
          <a:lstStyle>
            <a:lvl1pPr>
              <a:defRPr>
                <a:solidFill>
                  <a:srgbClr val="FFFFFF"/>
                </a:solidFill>
              </a:defRPr>
            </a:lvl1pPr>
          </a:lstStyle>
          <a:p>
            <a:fld id="{34812037-1474-0A40-BFA0-4BA01FA6A467}" type="slidenum">
              <a:rPr lang="en-US" smtClean="0"/>
              <a:pPr/>
              <a:t>‹#›</a:t>
            </a:fld>
            <a:endParaRPr lang="en-US" dirty="0"/>
          </a:p>
        </p:txBody>
      </p:sp>
      <p:pic>
        <p:nvPicPr>
          <p:cNvPr id="10" name="Picture 9" descr="CIEE_logo_wht_rgb.png"/>
          <p:cNvPicPr>
            <a:picLocks noChangeAspect="1"/>
          </p:cNvPicPr>
          <p:nvPr userDrawn="1"/>
        </p:nvPicPr>
        <p:blipFill>
          <a:blip r:embed="rId2"/>
          <a:stretch>
            <a:fillRect/>
          </a:stretch>
        </p:blipFill>
        <p:spPr>
          <a:xfrm>
            <a:off x="221627" y="6133584"/>
            <a:ext cx="1196340" cy="70612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 Large Text Primary">
    <p:spTree>
      <p:nvGrpSpPr>
        <p:cNvPr id="1" name=""/>
        <p:cNvGrpSpPr/>
        <p:nvPr/>
      </p:nvGrpSpPr>
      <p:grpSpPr>
        <a:xfrm>
          <a:off x="0" y="0"/>
          <a:ext cx="0" cy="0"/>
          <a:chOff x="0" y="0"/>
          <a:chExt cx="0" cy="0"/>
        </a:xfrm>
      </p:grpSpPr>
      <p:sp>
        <p:nvSpPr>
          <p:cNvPr id="6" name="Rectangle 5"/>
          <p:cNvSpPr/>
          <p:nvPr userDrawn="1"/>
        </p:nvSpPr>
        <p:spPr>
          <a:xfrm>
            <a:off x="-266700" y="-406400"/>
            <a:ext cx="9829800" cy="7823200"/>
          </a:xfrm>
          <a:prstGeom prst="rect">
            <a:avLst/>
          </a:prstGeom>
          <a:solidFill>
            <a:srgbClr val="009B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2" hasCustomPrompt="1"/>
          </p:nvPr>
        </p:nvSpPr>
        <p:spPr>
          <a:xfrm>
            <a:off x="457200" y="630767"/>
            <a:ext cx="8229600" cy="5197500"/>
          </a:xfrm>
        </p:spPr>
        <p:txBody>
          <a:bodyPr>
            <a:noAutofit/>
          </a:bodyPr>
          <a:lstStyle>
            <a:lvl1pPr marL="0" indent="0">
              <a:lnSpc>
                <a:spcPts val="7400"/>
              </a:lnSpc>
              <a:buNone/>
              <a:defRPr sz="7200" b="1" i="0" cap="all" baseline="0">
                <a:solidFill>
                  <a:schemeClr val="bg1"/>
                </a:solidFill>
                <a:latin typeface="Arial"/>
                <a:cs typeface="Arial"/>
              </a:defRPr>
            </a:lvl1pPr>
            <a:lvl2pPr>
              <a:buNone/>
              <a:defRPr sz="3200">
                <a:solidFill>
                  <a:schemeClr val="bg1"/>
                </a:solidFill>
              </a:defRPr>
            </a:lvl2pPr>
            <a:lvl3pPr>
              <a:buNone/>
              <a:defRPr sz="3200">
                <a:solidFill>
                  <a:schemeClr val="bg1"/>
                </a:solidFill>
              </a:defRPr>
            </a:lvl3pPr>
            <a:lvl4pPr>
              <a:buNone/>
              <a:defRPr sz="3200">
                <a:solidFill>
                  <a:schemeClr val="bg1"/>
                </a:solidFill>
              </a:defRPr>
            </a:lvl4pPr>
            <a:lvl5pPr>
              <a:buNone/>
              <a:defRPr sz="3200">
                <a:solidFill>
                  <a:schemeClr val="bg1"/>
                </a:solidFill>
              </a:defRPr>
            </a:lvl5pPr>
          </a:lstStyle>
          <a:p>
            <a:pPr lvl="0"/>
            <a:r>
              <a:rPr lang="en-US" dirty="0"/>
              <a:t>Click to edit text styles</a:t>
            </a:r>
          </a:p>
        </p:txBody>
      </p:sp>
      <p:sp>
        <p:nvSpPr>
          <p:cNvPr id="7" name="Date Placeholder 3"/>
          <p:cNvSpPr>
            <a:spLocks noGrp="1"/>
          </p:cNvSpPr>
          <p:nvPr>
            <p:ph type="dt" sz="half" idx="10"/>
          </p:nvPr>
        </p:nvSpPr>
        <p:spPr>
          <a:xfrm>
            <a:off x="6629400" y="6356351"/>
            <a:ext cx="1587500" cy="365125"/>
          </a:xfrm>
        </p:spPr>
        <p:txBody>
          <a:bodyPr/>
          <a:lstStyle>
            <a:lvl1pPr algn="r">
              <a:defRPr>
                <a:solidFill>
                  <a:srgbClr val="FFFFFF"/>
                </a:solidFill>
                <a:latin typeface="Calibri"/>
                <a:cs typeface="Calibri"/>
              </a:defRPr>
            </a:lvl1pPr>
          </a:lstStyle>
          <a:p>
            <a:fld id="{ED685876-B086-564D-97F4-49D6BA27E2A9}" type="datetime4">
              <a:rPr lang="en-US" smtClean="0"/>
              <a:pPr/>
              <a:t>September 20, 2016</a:t>
            </a:fld>
            <a:endParaRPr lang="en-US" dirty="0"/>
          </a:p>
        </p:txBody>
      </p:sp>
      <p:sp>
        <p:nvSpPr>
          <p:cNvPr id="9" name="Slide Number Placeholder 5"/>
          <p:cNvSpPr>
            <a:spLocks noGrp="1"/>
          </p:cNvSpPr>
          <p:nvPr>
            <p:ph type="sldNum" sz="quarter" idx="14"/>
          </p:nvPr>
        </p:nvSpPr>
        <p:spPr>
          <a:xfrm>
            <a:off x="8216900" y="6356351"/>
            <a:ext cx="469900" cy="365125"/>
          </a:xfrm>
        </p:spPr>
        <p:txBody>
          <a:bodyPr/>
          <a:lstStyle>
            <a:lvl1pPr>
              <a:defRPr>
                <a:solidFill>
                  <a:srgbClr val="FFFFFF"/>
                </a:solidFill>
              </a:defRPr>
            </a:lvl1pPr>
          </a:lstStyle>
          <a:p>
            <a:fld id="{34812037-1474-0A40-BFA0-4BA01FA6A467}" type="slidenum">
              <a:rPr lang="en-US" smtClean="0"/>
              <a:pPr/>
              <a:t>‹#›</a:t>
            </a:fld>
            <a:endParaRPr lang="en-US" dirty="0"/>
          </a:p>
        </p:txBody>
      </p:sp>
      <p:pic>
        <p:nvPicPr>
          <p:cNvPr id="10" name="Picture 9" descr="CIEE_logo_wht_rgb.png"/>
          <p:cNvPicPr>
            <a:picLocks noChangeAspect="1"/>
          </p:cNvPicPr>
          <p:nvPr userDrawn="1"/>
        </p:nvPicPr>
        <p:blipFill>
          <a:blip r:embed="rId2"/>
          <a:stretch>
            <a:fillRect/>
          </a:stretch>
        </p:blipFill>
        <p:spPr>
          <a:xfrm>
            <a:off x="221627" y="6133584"/>
            <a:ext cx="1196340" cy="706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 - Large Text Secondary">
    <p:spTree>
      <p:nvGrpSpPr>
        <p:cNvPr id="1" name=""/>
        <p:cNvGrpSpPr/>
        <p:nvPr/>
      </p:nvGrpSpPr>
      <p:grpSpPr>
        <a:xfrm>
          <a:off x="0" y="0"/>
          <a:ext cx="0" cy="0"/>
          <a:chOff x="0" y="0"/>
          <a:chExt cx="0" cy="0"/>
        </a:xfrm>
      </p:grpSpPr>
      <p:sp>
        <p:nvSpPr>
          <p:cNvPr id="6" name="Rectangle 5"/>
          <p:cNvSpPr/>
          <p:nvPr userDrawn="1"/>
        </p:nvSpPr>
        <p:spPr>
          <a:xfrm>
            <a:off x="-266700" y="-406400"/>
            <a:ext cx="9829800" cy="78232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2" hasCustomPrompt="1"/>
          </p:nvPr>
        </p:nvSpPr>
        <p:spPr>
          <a:xfrm>
            <a:off x="457200" y="630767"/>
            <a:ext cx="8229600" cy="5197500"/>
          </a:xfrm>
        </p:spPr>
        <p:txBody>
          <a:bodyPr>
            <a:noAutofit/>
          </a:bodyPr>
          <a:lstStyle>
            <a:lvl1pPr marL="0" indent="0">
              <a:lnSpc>
                <a:spcPts val="7400"/>
              </a:lnSpc>
              <a:buNone/>
              <a:defRPr sz="7200" b="1" i="0" cap="all" baseline="0">
                <a:solidFill>
                  <a:schemeClr val="bg1"/>
                </a:solidFill>
                <a:latin typeface="Arial"/>
                <a:cs typeface="Arial"/>
              </a:defRPr>
            </a:lvl1pPr>
            <a:lvl2pPr>
              <a:buNone/>
              <a:defRPr sz="3200">
                <a:solidFill>
                  <a:schemeClr val="bg1"/>
                </a:solidFill>
              </a:defRPr>
            </a:lvl2pPr>
            <a:lvl3pPr>
              <a:buNone/>
              <a:defRPr sz="3200">
                <a:solidFill>
                  <a:schemeClr val="bg1"/>
                </a:solidFill>
              </a:defRPr>
            </a:lvl3pPr>
            <a:lvl4pPr>
              <a:buNone/>
              <a:defRPr sz="3200">
                <a:solidFill>
                  <a:schemeClr val="bg1"/>
                </a:solidFill>
              </a:defRPr>
            </a:lvl4pPr>
            <a:lvl5pPr>
              <a:buNone/>
              <a:defRPr sz="3200">
                <a:solidFill>
                  <a:schemeClr val="bg1"/>
                </a:solidFill>
              </a:defRPr>
            </a:lvl5pPr>
          </a:lstStyle>
          <a:p>
            <a:pPr lvl="0"/>
            <a:r>
              <a:rPr lang="en-US" dirty="0"/>
              <a:t>Click to edit text styles</a:t>
            </a:r>
          </a:p>
        </p:txBody>
      </p:sp>
      <p:sp>
        <p:nvSpPr>
          <p:cNvPr id="7" name="Date Placeholder 3"/>
          <p:cNvSpPr>
            <a:spLocks noGrp="1"/>
          </p:cNvSpPr>
          <p:nvPr>
            <p:ph type="dt" sz="half" idx="10"/>
          </p:nvPr>
        </p:nvSpPr>
        <p:spPr>
          <a:xfrm>
            <a:off x="6629400" y="6356351"/>
            <a:ext cx="1587500" cy="365125"/>
          </a:xfrm>
        </p:spPr>
        <p:txBody>
          <a:bodyPr/>
          <a:lstStyle>
            <a:lvl1pPr algn="r">
              <a:defRPr>
                <a:solidFill>
                  <a:srgbClr val="FFFFFF"/>
                </a:solidFill>
                <a:latin typeface="Calibri"/>
                <a:cs typeface="Calibri"/>
              </a:defRPr>
            </a:lvl1pPr>
          </a:lstStyle>
          <a:p>
            <a:fld id="{9A8F1E3B-FF10-234E-BBED-C338F5421641}" type="datetime4">
              <a:rPr lang="en-US" smtClean="0"/>
              <a:pPr/>
              <a:t>September 20, 2016</a:t>
            </a:fld>
            <a:endParaRPr lang="en-US" dirty="0"/>
          </a:p>
        </p:txBody>
      </p:sp>
      <p:sp>
        <p:nvSpPr>
          <p:cNvPr id="9" name="Slide Number Placeholder 5"/>
          <p:cNvSpPr>
            <a:spLocks noGrp="1"/>
          </p:cNvSpPr>
          <p:nvPr>
            <p:ph type="sldNum" sz="quarter" idx="14"/>
          </p:nvPr>
        </p:nvSpPr>
        <p:spPr>
          <a:xfrm>
            <a:off x="8216900" y="6356351"/>
            <a:ext cx="469900" cy="365125"/>
          </a:xfrm>
        </p:spPr>
        <p:txBody>
          <a:bodyPr/>
          <a:lstStyle>
            <a:lvl1pPr>
              <a:defRPr>
                <a:solidFill>
                  <a:srgbClr val="FFFFFF"/>
                </a:solidFill>
              </a:defRPr>
            </a:lvl1pPr>
          </a:lstStyle>
          <a:p>
            <a:fld id="{34812037-1474-0A40-BFA0-4BA01FA6A467}" type="slidenum">
              <a:rPr lang="en-US" smtClean="0"/>
              <a:pPr/>
              <a:t>‹#›</a:t>
            </a:fld>
            <a:endParaRPr lang="en-US" dirty="0"/>
          </a:p>
        </p:txBody>
      </p:sp>
      <p:pic>
        <p:nvPicPr>
          <p:cNvPr id="10" name="Picture 9" descr="CIEE_logo_wht_rgb.png"/>
          <p:cNvPicPr>
            <a:picLocks noChangeAspect="1"/>
          </p:cNvPicPr>
          <p:nvPr userDrawn="1"/>
        </p:nvPicPr>
        <p:blipFill>
          <a:blip r:embed="rId2"/>
          <a:stretch>
            <a:fillRect/>
          </a:stretch>
        </p:blipFill>
        <p:spPr>
          <a:xfrm>
            <a:off x="221627" y="6133584"/>
            <a:ext cx="1196340" cy="706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 Photo - White Text">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15900" y="-190500"/>
            <a:ext cx="9525000" cy="7239000"/>
          </a:xfrm>
          <a:solidFill>
            <a:schemeClr val="accent6"/>
          </a:solidFill>
        </p:spPr>
        <p:txBody>
          <a:bodyPr/>
          <a:lstStyle/>
          <a:p>
            <a:r>
              <a:rPr lang="en-US" dirty="0"/>
              <a:t>Click icon to add picture</a:t>
            </a:r>
          </a:p>
        </p:txBody>
      </p:sp>
      <p:sp>
        <p:nvSpPr>
          <p:cNvPr id="5" name="Text Placeholder 4"/>
          <p:cNvSpPr>
            <a:spLocks noGrp="1"/>
          </p:cNvSpPr>
          <p:nvPr>
            <p:ph type="body" sz="quarter" idx="12" hasCustomPrompt="1"/>
          </p:nvPr>
        </p:nvSpPr>
        <p:spPr>
          <a:xfrm>
            <a:off x="457200" y="630767"/>
            <a:ext cx="8229600" cy="5197500"/>
          </a:xfrm>
        </p:spPr>
        <p:txBody>
          <a:bodyPr>
            <a:noAutofit/>
          </a:bodyPr>
          <a:lstStyle>
            <a:lvl1pPr marL="0" indent="0">
              <a:lnSpc>
                <a:spcPts val="7400"/>
              </a:lnSpc>
              <a:buNone/>
              <a:defRPr sz="7200" b="1" i="0" cap="all" baseline="0">
                <a:solidFill>
                  <a:schemeClr val="bg1"/>
                </a:solidFill>
                <a:latin typeface="Arial"/>
                <a:cs typeface="Arial"/>
              </a:defRPr>
            </a:lvl1pPr>
            <a:lvl2pPr>
              <a:buNone/>
              <a:defRPr sz="3200">
                <a:solidFill>
                  <a:schemeClr val="bg1"/>
                </a:solidFill>
              </a:defRPr>
            </a:lvl2pPr>
            <a:lvl3pPr>
              <a:buNone/>
              <a:defRPr sz="3200">
                <a:solidFill>
                  <a:schemeClr val="bg1"/>
                </a:solidFill>
              </a:defRPr>
            </a:lvl3pPr>
            <a:lvl4pPr>
              <a:buNone/>
              <a:defRPr sz="3200">
                <a:solidFill>
                  <a:schemeClr val="bg1"/>
                </a:solidFill>
              </a:defRPr>
            </a:lvl4pPr>
            <a:lvl5pPr>
              <a:buNone/>
              <a:defRPr sz="3200">
                <a:solidFill>
                  <a:schemeClr val="bg1"/>
                </a:solidFill>
              </a:defRPr>
            </a:lvl5pPr>
          </a:lstStyle>
          <a:p>
            <a:pPr lvl="0"/>
            <a:r>
              <a:rPr lang="en-US" dirty="0"/>
              <a:t>Click to edit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vider - Photo - Gray Text">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15900" y="-190500"/>
            <a:ext cx="9525000" cy="7239000"/>
          </a:xfrm>
          <a:solidFill>
            <a:schemeClr val="accent6"/>
          </a:solidFill>
        </p:spPr>
        <p:txBody>
          <a:bodyPr/>
          <a:lstStyle/>
          <a:p>
            <a:r>
              <a:rPr lang="en-US" dirty="0"/>
              <a:t>Click icon to add picture</a:t>
            </a:r>
          </a:p>
        </p:txBody>
      </p:sp>
      <p:sp>
        <p:nvSpPr>
          <p:cNvPr id="5" name="Text Placeholder 4"/>
          <p:cNvSpPr>
            <a:spLocks noGrp="1"/>
          </p:cNvSpPr>
          <p:nvPr>
            <p:ph type="body" sz="quarter" idx="12" hasCustomPrompt="1"/>
          </p:nvPr>
        </p:nvSpPr>
        <p:spPr>
          <a:xfrm>
            <a:off x="457200" y="630767"/>
            <a:ext cx="8229600" cy="5197500"/>
          </a:xfrm>
        </p:spPr>
        <p:txBody>
          <a:bodyPr>
            <a:noAutofit/>
          </a:bodyPr>
          <a:lstStyle>
            <a:lvl1pPr marL="0" indent="0">
              <a:lnSpc>
                <a:spcPts val="7400"/>
              </a:lnSpc>
              <a:buNone/>
              <a:defRPr sz="7200" b="1" i="0" cap="all" baseline="0">
                <a:solidFill>
                  <a:schemeClr val="tx2"/>
                </a:solidFill>
                <a:latin typeface="Arial"/>
                <a:cs typeface="Arial"/>
              </a:defRPr>
            </a:lvl1pPr>
            <a:lvl2pPr>
              <a:buNone/>
              <a:defRPr sz="3200">
                <a:solidFill>
                  <a:schemeClr val="bg1"/>
                </a:solidFill>
              </a:defRPr>
            </a:lvl2pPr>
            <a:lvl3pPr>
              <a:buNone/>
              <a:defRPr sz="3200">
                <a:solidFill>
                  <a:schemeClr val="bg1"/>
                </a:solidFill>
              </a:defRPr>
            </a:lvl3pPr>
            <a:lvl4pPr>
              <a:buNone/>
              <a:defRPr sz="3200">
                <a:solidFill>
                  <a:schemeClr val="bg1"/>
                </a:solidFill>
              </a:defRPr>
            </a:lvl4pPr>
            <a:lvl5pPr>
              <a:buNone/>
              <a:defRPr sz="3200">
                <a:solidFill>
                  <a:schemeClr val="bg1"/>
                </a:solidFill>
              </a:defRPr>
            </a:lvl5pPr>
          </a:lstStyle>
          <a:p>
            <a:pPr lvl="0"/>
            <a:r>
              <a:rPr lang="en-US" dirty="0"/>
              <a:t>Click to edit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p:cNvSpPr/>
          <p:nvPr userDrawn="1"/>
        </p:nvSpPr>
        <p:spPr>
          <a:xfrm>
            <a:off x="-266700" y="-406400"/>
            <a:ext cx="9829800" cy="7823200"/>
          </a:xfrm>
          <a:prstGeom prst="rect">
            <a:avLst/>
          </a:prstGeom>
          <a:solidFill>
            <a:srgbClr val="009B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Date Placeholder 3"/>
          <p:cNvSpPr>
            <a:spLocks noGrp="1"/>
          </p:cNvSpPr>
          <p:nvPr>
            <p:ph type="dt" sz="half" idx="10"/>
          </p:nvPr>
        </p:nvSpPr>
        <p:spPr>
          <a:xfrm>
            <a:off x="6629400" y="6356351"/>
            <a:ext cx="1587500" cy="365125"/>
          </a:xfrm>
        </p:spPr>
        <p:txBody>
          <a:bodyPr/>
          <a:lstStyle>
            <a:lvl1pPr algn="r">
              <a:defRPr>
                <a:solidFill>
                  <a:srgbClr val="FFFFFF"/>
                </a:solidFill>
                <a:latin typeface="Calibri"/>
                <a:cs typeface="Calibri"/>
              </a:defRPr>
            </a:lvl1pPr>
          </a:lstStyle>
          <a:p>
            <a:fld id="{ED685876-B086-564D-97F4-49D6BA27E2A9}" type="datetime4">
              <a:rPr lang="en-US" smtClean="0"/>
              <a:pPr/>
              <a:t>September 20, 2016</a:t>
            </a:fld>
            <a:endParaRPr lang="en-US" dirty="0"/>
          </a:p>
        </p:txBody>
      </p:sp>
      <p:sp>
        <p:nvSpPr>
          <p:cNvPr id="9" name="Slide Number Placeholder 5"/>
          <p:cNvSpPr>
            <a:spLocks noGrp="1"/>
          </p:cNvSpPr>
          <p:nvPr>
            <p:ph type="sldNum" sz="quarter" idx="14"/>
          </p:nvPr>
        </p:nvSpPr>
        <p:spPr>
          <a:xfrm>
            <a:off x="8216900" y="6356351"/>
            <a:ext cx="469900" cy="365125"/>
          </a:xfrm>
        </p:spPr>
        <p:txBody>
          <a:bodyPr/>
          <a:lstStyle>
            <a:lvl1pPr>
              <a:defRPr>
                <a:solidFill>
                  <a:srgbClr val="FFFFFF"/>
                </a:solidFill>
              </a:defRPr>
            </a:lvl1pPr>
          </a:lstStyle>
          <a:p>
            <a:fld id="{34812037-1474-0A40-BFA0-4BA01FA6A467}" type="slidenum">
              <a:rPr lang="en-US" smtClean="0"/>
              <a:pPr/>
              <a:t>‹#›</a:t>
            </a:fld>
            <a:endParaRPr lang="en-US" dirty="0"/>
          </a:p>
        </p:txBody>
      </p:sp>
      <p:pic>
        <p:nvPicPr>
          <p:cNvPr id="10" name="Picture 9" descr="CIEE_logo_wht_rgb.png"/>
          <p:cNvPicPr>
            <a:picLocks noChangeAspect="1"/>
          </p:cNvPicPr>
          <p:nvPr userDrawn="1"/>
        </p:nvPicPr>
        <p:blipFill>
          <a:blip r:embed="rId2"/>
          <a:stretch>
            <a:fillRect/>
          </a:stretch>
        </p:blipFill>
        <p:spPr>
          <a:xfrm>
            <a:off x="221627" y="6133584"/>
            <a:ext cx="1196340" cy="706120"/>
          </a:xfrm>
          <a:prstGeom prst="rect">
            <a:avLst/>
          </a:prstGeom>
        </p:spPr>
      </p:pic>
      <p:sp>
        <p:nvSpPr>
          <p:cNvPr id="8" name="TextBox 7"/>
          <p:cNvSpPr txBox="1"/>
          <p:nvPr userDrawn="1"/>
        </p:nvSpPr>
        <p:spPr>
          <a:xfrm>
            <a:off x="368300" y="588127"/>
            <a:ext cx="8229600" cy="2016791"/>
          </a:xfrm>
          <a:prstGeom prst="rect">
            <a:avLst/>
          </a:prstGeom>
          <a:noFill/>
        </p:spPr>
        <p:txBody>
          <a:bodyPr wrap="square" rtlCol="0">
            <a:spAutoFit/>
          </a:bodyPr>
          <a:lstStyle/>
          <a:p>
            <a:pPr>
              <a:lnSpc>
                <a:spcPts val="7400"/>
              </a:lnSpc>
            </a:pPr>
            <a:r>
              <a:rPr lang="en-US" sz="7200" b="1" cap="all" dirty="0">
                <a:solidFill>
                  <a:srgbClr val="FFFFFF"/>
                </a:solidFill>
                <a:latin typeface="Arial"/>
                <a:cs typeface="Arial"/>
              </a:rPr>
              <a:t>Thank </a:t>
            </a:r>
            <a:br>
              <a:rPr lang="en-US" sz="7200" b="1" cap="all" dirty="0">
                <a:solidFill>
                  <a:srgbClr val="FFFFFF"/>
                </a:solidFill>
                <a:latin typeface="Arial"/>
                <a:cs typeface="Arial"/>
              </a:rPr>
            </a:br>
            <a:r>
              <a:rPr lang="en-US" sz="7200" b="1" cap="all" dirty="0">
                <a:solidFill>
                  <a:srgbClr val="FFFFFF"/>
                </a:solidFill>
                <a:latin typeface="Arial"/>
                <a:cs typeface="Arial"/>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d Page">
    <p:spTree>
      <p:nvGrpSpPr>
        <p:cNvPr id="1" name=""/>
        <p:cNvGrpSpPr/>
        <p:nvPr/>
      </p:nvGrpSpPr>
      <p:grpSpPr>
        <a:xfrm>
          <a:off x="0" y="0"/>
          <a:ext cx="0" cy="0"/>
          <a:chOff x="0" y="0"/>
          <a:chExt cx="0" cy="0"/>
        </a:xfrm>
      </p:grpSpPr>
      <p:sp>
        <p:nvSpPr>
          <p:cNvPr id="6" name="TextBox 5"/>
          <p:cNvSpPr txBox="1"/>
          <p:nvPr userDrawn="1"/>
        </p:nvSpPr>
        <p:spPr>
          <a:xfrm>
            <a:off x="457200" y="6223135"/>
            <a:ext cx="1528233" cy="608212"/>
          </a:xfrm>
          <a:prstGeom prst="rect">
            <a:avLst/>
          </a:prstGeom>
          <a:solidFill>
            <a:schemeClr val="bg1"/>
          </a:solidFill>
        </p:spPr>
        <p:txBody>
          <a:bodyPr wrap="square"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accent1"/>
                </a:solidFill>
                <a:latin typeface="Calibri"/>
                <a:cs typeface="Calibri"/>
              </a:rPr>
              <a:t>ciee.org</a:t>
            </a:r>
            <a:endParaRPr lang="en-US" sz="1400" dirty="0"/>
          </a:p>
        </p:txBody>
      </p:sp>
      <p:sp>
        <p:nvSpPr>
          <p:cNvPr id="7" name="TextBox 6"/>
          <p:cNvSpPr txBox="1"/>
          <p:nvPr userDrawn="1"/>
        </p:nvSpPr>
        <p:spPr>
          <a:xfrm>
            <a:off x="457199" y="3924300"/>
            <a:ext cx="4559301" cy="938719"/>
          </a:xfrm>
          <a:prstGeom prst="rect">
            <a:avLst/>
          </a:prstGeom>
          <a:noFill/>
        </p:spPr>
        <p:txBody>
          <a:bodyPr wrap="square" rtlCol="0">
            <a:noAutofit/>
          </a:bodyPr>
          <a:lstStyle/>
          <a:p>
            <a:r>
              <a:rPr lang="en-US" sz="1100" dirty="0"/>
              <a:t>Founded in 1947, CIEE is the world leader in international education and</a:t>
            </a:r>
            <a:r>
              <a:rPr lang="en-US" sz="1100" baseline="0" dirty="0"/>
              <a:t> </a:t>
            </a:r>
            <a:r>
              <a:rPr lang="en-US" sz="1100" dirty="0"/>
              <a:t>exchange,</a:t>
            </a:r>
            <a:r>
              <a:rPr lang="en-US" sz="1100" baseline="0" dirty="0"/>
              <a:t> delivering the highest quality programs that increase global understanding and intercultural knowledge. We provide participants with skills, competencies, and experiences that elevate their ability to contribute positively to our global community.</a:t>
            </a:r>
            <a:endParaRPr lang="en-US" sz="1100" dirty="0"/>
          </a:p>
        </p:txBody>
      </p:sp>
      <p:sp>
        <p:nvSpPr>
          <p:cNvPr id="8" name="TextBox 7"/>
          <p:cNvSpPr txBox="1"/>
          <p:nvPr userDrawn="1"/>
        </p:nvSpPr>
        <p:spPr>
          <a:xfrm>
            <a:off x="6273800" y="3924300"/>
            <a:ext cx="2413000" cy="938719"/>
          </a:xfrm>
          <a:prstGeom prst="rect">
            <a:avLst/>
          </a:prstGeom>
          <a:noFill/>
        </p:spPr>
        <p:txBody>
          <a:bodyPr wrap="square" rtlCol="0">
            <a:noAutofit/>
          </a:bodyPr>
          <a:lstStyle/>
          <a:p>
            <a:r>
              <a:rPr lang="en-US" sz="1100" dirty="0">
                <a:solidFill>
                  <a:srgbClr val="009BD7"/>
                </a:solidFill>
              </a:rPr>
              <a:t>Council on International</a:t>
            </a:r>
            <a:br>
              <a:rPr lang="en-US" sz="1100" dirty="0">
                <a:solidFill>
                  <a:srgbClr val="009BD7"/>
                </a:solidFill>
              </a:rPr>
            </a:br>
            <a:r>
              <a:rPr lang="en-US" sz="1100" dirty="0">
                <a:solidFill>
                  <a:srgbClr val="009BD7"/>
                </a:solidFill>
              </a:rPr>
              <a:t>Educational Exchange</a:t>
            </a:r>
            <a:br>
              <a:rPr lang="en-US" sz="1100" dirty="0"/>
            </a:br>
            <a:r>
              <a:rPr lang="en-US" sz="1100" dirty="0"/>
              <a:t>300 Fore Street</a:t>
            </a:r>
            <a:br>
              <a:rPr lang="en-US" sz="1100" dirty="0"/>
            </a:br>
            <a:r>
              <a:rPr lang="en-US" sz="1100" dirty="0"/>
              <a:t>Portland,</a:t>
            </a:r>
            <a:r>
              <a:rPr lang="en-US" sz="1100" baseline="0" dirty="0"/>
              <a:t> ME 04101</a:t>
            </a:r>
            <a:br>
              <a:rPr lang="en-US" sz="1100" baseline="0" dirty="0"/>
            </a:br>
            <a:r>
              <a:rPr lang="en-US" sz="1100" baseline="0" dirty="0"/>
              <a:t>207-553-4000</a:t>
            </a:r>
            <a:endParaRPr lang="en-US" sz="1100" dirty="0"/>
          </a:p>
        </p:txBody>
      </p:sp>
      <p:cxnSp>
        <p:nvCxnSpPr>
          <p:cNvPr id="9" name="Straight Connector 8"/>
          <p:cNvCxnSpPr/>
          <p:nvPr userDrawn="1"/>
        </p:nvCxnSpPr>
        <p:spPr>
          <a:xfrm>
            <a:off x="558800" y="3854450"/>
            <a:ext cx="796290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CIEE_tag-Primary_blk_rgb.png"/>
          <p:cNvPicPr>
            <a:picLocks noChangeAspect="1"/>
          </p:cNvPicPr>
          <p:nvPr userDrawn="1"/>
        </p:nvPicPr>
        <p:blipFill>
          <a:blip r:embed="rId2"/>
          <a:stretch>
            <a:fillRect/>
          </a:stretch>
        </p:blipFill>
        <p:spPr>
          <a:xfrm>
            <a:off x="120650" y="4991100"/>
            <a:ext cx="4914900" cy="1073284"/>
          </a:xfrm>
          <a:prstGeom prst="rect">
            <a:avLst/>
          </a:prstGeom>
        </p:spPr>
      </p:pic>
      <p:sp>
        <p:nvSpPr>
          <p:cNvPr id="11" name="TextBox 10"/>
          <p:cNvSpPr txBox="1"/>
          <p:nvPr userDrawn="1"/>
        </p:nvSpPr>
        <p:spPr>
          <a:xfrm>
            <a:off x="6273800" y="6421969"/>
            <a:ext cx="2628900" cy="246221"/>
          </a:xfrm>
          <a:prstGeom prst="rect">
            <a:avLst/>
          </a:prstGeom>
          <a:noFill/>
        </p:spPr>
        <p:txBody>
          <a:bodyPr wrap="square" rtlCol="0">
            <a:noAutofit/>
          </a:bodyPr>
          <a:lstStyle/>
          <a:p>
            <a:r>
              <a:rPr lang="en-US" sz="1000" baseline="0" dirty="0"/>
              <a:t>© Copyright CIEE 2014. All Rights Reserved.</a:t>
            </a:r>
            <a:endParaRPr lang="en-US" sz="1000" dirty="0"/>
          </a:p>
        </p:txBody>
      </p:sp>
      <p:pic>
        <p:nvPicPr>
          <p:cNvPr id="12" name="Picture 11" descr="CIEE_logo_bluOrg_rgb.png"/>
          <p:cNvPicPr>
            <a:picLocks noChangeAspect="1"/>
          </p:cNvPicPr>
          <p:nvPr userDrawn="1"/>
        </p:nvPicPr>
        <p:blipFill>
          <a:blip r:embed="rId3"/>
          <a:stretch>
            <a:fillRect/>
          </a:stretch>
        </p:blipFill>
        <p:spPr>
          <a:xfrm>
            <a:off x="558800" y="705524"/>
            <a:ext cx="2248661" cy="9216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lstStyle>
            <a:lvl1pPr algn="l">
              <a:lnSpc>
                <a:spcPts val="2600"/>
              </a:lnSpc>
              <a:defRPr sz="2400"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11300"/>
            <a:ext cx="5994400" cy="4614863"/>
          </a:xfrm>
        </p:spPr>
        <p:txBody>
          <a:bodyPr/>
          <a:lstStyle>
            <a:lvl1pPr marL="0" indent="0">
              <a:spcAft>
                <a:spcPts val="800"/>
              </a:spcAft>
              <a:buFontTx/>
              <a:buNone/>
              <a:defRPr b="1" i="0">
                <a:solidFill>
                  <a:schemeClr val="tx1"/>
                </a:solidFill>
              </a:defRPr>
            </a:lvl1pPr>
            <a:lvl2pPr marL="0" indent="0">
              <a:spcAft>
                <a:spcPts val="1600"/>
              </a:spcAft>
              <a:buFontTx/>
              <a:buNone/>
              <a:defRPr>
                <a:solidFill>
                  <a:schemeClr val="tx1"/>
                </a:solidFill>
              </a:defRPr>
            </a:lvl2pPr>
            <a:lvl3pPr marL="182880">
              <a:buClr>
                <a:schemeClr val="accent1"/>
              </a:buClr>
              <a:defRPr>
                <a:solidFill>
                  <a:schemeClr val="tx1"/>
                </a:solidFill>
              </a:defRPr>
            </a:lvl3pPr>
            <a:lvl4pPr marL="365760">
              <a:buClr>
                <a:schemeClr val="accent1"/>
              </a:buClr>
              <a:defRPr>
                <a:solidFill>
                  <a:schemeClr val="tx1"/>
                </a:solidFill>
              </a:defRPr>
            </a:lvl4pPr>
            <a:lvl5pPr marL="548640">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9400" y="6407151"/>
            <a:ext cx="1587500" cy="365125"/>
          </a:xfrm>
        </p:spPr>
        <p:txBody>
          <a:bodyPr/>
          <a:lstStyle>
            <a:lvl1pPr algn="r">
              <a:defRPr>
                <a:latin typeface="Calibri"/>
                <a:cs typeface="Calibri"/>
              </a:defRPr>
            </a:lvl1pPr>
          </a:lstStyle>
          <a:p>
            <a:fld id="{F2C74931-6831-0F49-A54C-F9EA732B5F2A}" type="datetime4">
              <a:rPr lang="en-US" smtClean="0"/>
              <a:pPr/>
              <a:t>September 20, 2016</a:t>
            </a:fld>
            <a:endParaRPr lang="en-US" dirty="0"/>
          </a:p>
        </p:txBody>
      </p:sp>
      <p:sp>
        <p:nvSpPr>
          <p:cNvPr id="6" name="Slide Number Placeholder 5"/>
          <p:cNvSpPr>
            <a:spLocks noGrp="1"/>
          </p:cNvSpPr>
          <p:nvPr>
            <p:ph type="sldNum" sz="quarter" idx="12"/>
          </p:nvPr>
        </p:nvSpPr>
        <p:spPr/>
        <p:txBody>
          <a:bodyPr/>
          <a:lstStyle/>
          <a:p>
            <a:fld id="{34812037-1474-0A40-BFA0-4BA01FA6A4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lstStyle>
            <a:lvl1pPr>
              <a:lnSpc>
                <a:spcPts val="2600"/>
              </a:lnSpc>
              <a:defRPr sz="2400" baseline="0"/>
            </a:lvl1pPr>
          </a:lstStyle>
          <a:p>
            <a:r>
              <a:rPr lang="en-US"/>
              <a:t>Click to edit Master title style</a:t>
            </a:r>
            <a:endParaRPr lang="en-US" dirty="0"/>
          </a:p>
        </p:txBody>
      </p:sp>
      <p:sp>
        <p:nvSpPr>
          <p:cNvPr id="3" name="Content Placeholder 2"/>
          <p:cNvSpPr>
            <a:spLocks noGrp="1"/>
          </p:cNvSpPr>
          <p:nvPr>
            <p:ph sz="half" idx="1"/>
          </p:nvPr>
        </p:nvSpPr>
        <p:spPr>
          <a:xfrm>
            <a:off x="457200" y="1511300"/>
            <a:ext cx="4038600" cy="4614863"/>
          </a:xfrm>
        </p:spPr>
        <p:txBody>
          <a:bodyPr>
            <a:noAutofit/>
          </a:bodyPr>
          <a:lstStyle>
            <a:lvl1pPr marL="0" indent="0">
              <a:spcAft>
                <a:spcPts val="800"/>
              </a:spcAft>
              <a:buFontTx/>
              <a:buNone/>
              <a:defRPr sz="1600" b="1" i="0"/>
            </a:lvl1pPr>
            <a:lvl2pPr marL="0" indent="0">
              <a:spcAft>
                <a:spcPts val="1600"/>
              </a:spcAft>
              <a:buFontTx/>
              <a:buNone/>
              <a:defRPr sz="1600"/>
            </a:lvl2pPr>
            <a:lvl3pPr marL="182880">
              <a:buClr>
                <a:schemeClr val="accent1"/>
              </a:buClr>
              <a:defRPr sz="1600"/>
            </a:lvl3pPr>
            <a:lvl4pPr marL="365760">
              <a:buClr>
                <a:schemeClr val="accent1"/>
              </a:buClr>
              <a:defRPr sz="1600"/>
            </a:lvl4pPr>
            <a:lvl5pPr marL="548640">
              <a:buClr>
                <a:schemeClr val="accent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11300"/>
            <a:ext cx="4038600" cy="4614863"/>
          </a:xfrm>
        </p:spPr>
        <p:txBody>
          <a:bodyPr>
            <a:noAutofit/>
          </a:bodyPr>
          <a:lstStyle>
            <a:lvl1pPr marL="0" indent="0">
              <a:spcAft>
                <a:spcPts val="800"/>
              </a:spcAft>
              <a:buFontTx/>
              <a:buNone/>
              <a:defRPr sz="1600" b="1" i="0" baseline="0"/>
            </a:lvl1pPr>
            <a:lvl2pPr marL="0" indent="0">
              <a:spcAft>
                <a:spcPts val="1600"/>
              </a:spcAft>
              <a:buFontTx/>
              <a:buNone/>
              <a:defRPr sz="1600" baseline="0"/>
            </a:lvl2pPr>
            <a:lvl3pPr marL="182880">
              <a:buClr>
                <a:schemeClr val="accent1"/>
              </a:buClr>
              <a:defRPr sz="1600" baseline="0"/>
            </a:lvl3pPr>
            <a:lvl4pPr marL="365760">
              <a:buClr>
                <a:schemeClr val="accent1"/>
              </a:buClr>
              <a:defRPr sz="1600" baseline="0"/>
            </a:lvl4pPr>
            <a:lvl5pPr marL="548640">
              <a:buClr>
                <a:schemeClr val="accent1"/>
              </a:buClr>
              <a:defRPr sz="16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29400" y="6457951"/>
            <a:ext cx="1587500" cy="360362"/>
          </a:xfrm>
        </p:spPr>
        <p:txBody>
          <a:bodyPr/>
          <a:lstStyle>
            <a:lvl1pPr algn="r">
              <a:defRPr>
                <a:latin typeface="Calibri"/>
                <a:cs typeface="Calibri"/>
              </a:defRPr>
            </a:lvl1pPr>
          </a:lstStyle>
          <a:p>
            <a:fld id="{8CEAECD5-5D7B-0240-A7AB-0C897B166328}" type="datetime4">
              <a:rPr lang="en-US" smtClean="0"/>
              <a:pPr/>
              <a:t>September 20, 2016</a:t>
            </a:fld>
            <a:endParaRPr lang="en-US" dirty="0"/>
          </a:p>
        </p:txBody>
      </p:sp>
      <p:sp>
        <p:nvSpPr>
          <p:cNvPr id="7" name="Slide Number Placeholder 6"/>
          <p:cNvSpPr>
            <a:spLocks noGrp="1"/>
          </p:cNvSpPr>
          <p:nvPr>
            <p:ph type="sldNum" sz="quarter" idx="12"/>
          </p:nvPr>
        </p:nvSpPr>
        <p:spPr>
          <a:xfrm>
            <a:off x="8216900" y="6457951"/>
            <a:ext cx="469900" cy="365125"/>
          </a:xfrm>
        </p:spPr>
        <p:txBody>
          <a:bodyPr/>
          <a:lstStyle>
            <a:lvl1pPr>
              <a:defRPr>
                <a:latin typeface="Calibri"/>
                <a:cs typeface="Calibri"/>
              </a:defRPr>
            </a:lvl1pPr>
          </a:lstStyle>
          <a:p>
            <a:fld id="{34812037-1474-0A40-BFA0-4BA01FA6A4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lstStyle>
            <a:lvl1pPr>
              <a:lnSpc>
                <a:spcPts val="2600"/>
              </a:lnSpc>
              <a:defRPr sz="2400" baseline="0"/>
            </a:lvl1pPr>
          </a:lstStyle>
          <a:p>
            <a:r>
              <a:rPr lang="en-US"/>
              <a:t>Click to edit Master title style</a:t>
            </a:r>
            <a:endParaRPr lang="en-US" dirty="0"/>
          </a:p>
        </p:txBody>
      </p:sp>
      <p:sp>
        <p:nvSpPr>
          <p:cNvPr id="3" name="Content Placeholder 2"/>
          <p:cNvSpPr>
            <a:spLocks noGrp="1"/>
          </p:cNvSpPr>
          <p:nvPr>
            <p:ph sz="half" idx="1"/>
          </p:nvPr>
        </p:nvSpPr>
        <p:spPr>
          <a:xfrm>
            <a:off x="457200" y="1511300"/>
            <a:ext cx="4038600" cy="4614863"/>
          </a:xfrm>
        </p:spPr>
        <p:txBody>
          <a:bodyPr>
            <a:noAutofit/>
          </a:bodyPr>
          <a:lstStyle>
            <a:lvl1pPr marL="0" indent="0">
              <a:spcAft>
                <a:spcPts val="800"/>
              </a:spcAft>
              <a:buFontTx/>
              <a:buNone/>
              <a:defRPr sz="1600" b="1" i="0"/>
            </a:lvl1pPr>
            <a:lvl2pPr marL="0" indent="0">
              <a:spcAft>
                <a:spcPts val="1600"/>
              </a:spcAft>
              <a:buFontTx/>
              <a:buNone/>
              <a:defRPr sz="1600"/>
            </a:lvl2pPr>
            <a:lvl3pPr marL="182880">
              <a:buClr>
                <a:schemeClr val="accent1"/>
              </a:buClr>
              <a:defRPr sz="1600"/>
            </a:lvl3pPr>
            <a:lvl4pPr marL="365760">
              <a:buClr>
                <a:schemeClr val="accent1"/>
              </a:buClr>
              <a:defRPr sz="1600"/>
            </a:lvl4pPr>
            <a:lvl5pPr marL="548640">
              <a:buClr>
                <a:schemeClr val="accent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953000" y="1485900"/>
            <a:ext cx="3733800" cy="4652963"/>
          </a:xfrm>
        </p:spPr>
        <p:txBody>
          <a:bodyPr>
            <a:noAutofit/>
          </a:bodyPr>
          <a:lstStyle>
            <a:lvl1pPr marL="0" indent="0">
              <a:spcAft>
                <a:spcPts val="800"/>
              </a:spcAft>
              <a:buFontTx/>
              <a:buNone/>
              <a:defRPr sz="1600" b="1" i="0" baseline="0"/>
            </a:lvl1pPr>
            <a:lvl2pPr marL="0" indent="0">
              <a:spcAft>
                <a:spcPts val="1600"/>
              </a:spcAft>
              <a:buFontTx/>
              <a:buNone/>
              <a:defRPr sz="1600" baseline="0"/>
            </a:lvl2pPr>
            <a:lvl3pPr marL="182880">
              <a:buClr>
                <a:schemeClr val="accent1"/>
              </a:buClr>
              <a:defRPr sz="1600" baseline="0"/>
            </a:lvl3pPr>
            <a:lvl4pPr marL="365760">
              <a:buClr>
                <a:schemeClr val="accent1"/>
              </a:buClr>
              <a:defRPr sz="1600" baseline="0"/>
            </a:lvl4pPr>
            <a:lvl5pPr marL="548640">
              <a:buClr>
                <a:schemeClr val="accent1"/>
              </a:buClr>
              <a:defRPr sz="1600" baseline="0"/>
            </a:lvl5pPr>
            <a:lvl6pPr>
              <a:defRPr sz="1800"/>
            </a:lvl6pPr>
            <a:lvl7pPr>
              <a:defRPr sz="1800"/>
            </a:lvl7pPr>
            <a:lvl8pPr>
              <a:defRPr sz="1800"/>
            </a:lvl8pPr>
            <a:lvl9pPr>
              <a:defRPr sz="1800"/>
            </a:lvl9pPr>
          </a:lstStyle>
          <a:p>
            <a:pPr lvl="0"/>
            <a:r>
              <a:rPr lang="en-US" dirty="0"/>
              <a:t>Insert Chart</a:t>
            </a:r>
          </a:p>
        </p:txBody>
      </p:sp>
      <p:sp>
        <p:nvSpPr>
          <p:cNvPr id="5" name="Date Placeholder 4"/>
          <p:cNvSpPr>
            <a:spLocks noGrp="1"/>
          </p:cNvSpPr>
          <p:nvPr>
            <p:ph type="dt" sz="half" idx="10"/>
          </p:nvPr>
        </p:nvSpPr>
        <p:spPr>
          <a:xfrm>
            <a:off x="6629400" y="6407151"/>
            <a:ext cx="1587500" cy="360362"/>
          </a:xfrm>
        </p:spPr>
        <p:txBody>
          <a:bodyPr/>
          <a:lstStyle>
            <a:lvl1pPr algn="r">
              <a:defRPr>
                <a:latin typeface="Calibri"/>
                <a:cs typeface="Calibri"/>
              </a:defRPr>
            </a:lvl1pPr>
          </a:lstStyle>
          <a:p>
            <a:fld id="{41F86A9A-F26C-8F40-9095-AD5CFF8589FE}" type="datetime4">
              <a:rPr lang="en-US" smtClean="0"/>
              <a:pPr/>
              <a:t>September 20, 2016</a:t>
            </a:fld>
            <a:endParaRPr lang="en-US" dirty="0"/>
          </a:p>
        </p:txBody>
      </p:sp>
      <p:sp>
        <p:nvSpPr>
          <p:cNvPr id="7" name="Slide Number Placeholder 6"/>
          <p:cNvSpPr>
            <a:spLocks noGrp="1"/>
          </p:cNvSpPr>
          <p:nvPr>
            <p:ph type="sldNum" sz="quarter" idx="12"/>
          </p:nvPr>
        </p:nvSpPr>
        <p:spPr>
          <a:xfrm>
            <a:off x="8216900" y="6407151"/>
            <a:ext cx="469900" cy="365125"/>
          </a:xfrm>
        </p:spPr>
        <p:txBody>
          <a:bodyPr/>
          <a:lstStyle>
            <a:lvl1pPr>
              <a:defRPr>
                <a:latin typeface="Calibri"/>
                <a:cs typeface="Calibri"/>
              </a:defRPr>
            </a:lvl1pPr>
          </a:lstStyle>
          <a:p>
            <a:fld id="{34812037-1474-0A40-BFA0-4BA01FA6A4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lstStyle>
            <a:lvl1pPr algn="l">
              <a:lnSpc>
                <a:spcPts val="2600"/>
              </a:lnSpc>
              <a:defRPr sz="2400"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879600"/>
            <a:ext cx="8229600" cy="4246563"/>
          </a:xfrm>
        </p:spPr>
        <p:txBody>
          <a:bodyPr/>
          <a:lstStyle>
            <a:lvl1pPr marL="0" indent="0">
              <a:spcAft>
                <a:spcPts val="800"/>
              </a:spcAft>
              <a:buFontTx/>
              <a:buNone/>
              <a:defRPr b="1" i="0">
                <a:solidFill>
                  <a:schemeClr val="tx1"/>
                </a:solidFill>
              </a:defRPr>
            </a:lvl1pPr>
            <a:lvl2pPr marL="0" indent="0">
              <a:spcAft>
                <a:spcPts val="1600"/>
              </a:spcAft>
              <a:buFontTx/>
              <a:buNone/>
              <a:defRPr>
                <a:solidFill>
                  <a:schemeClr val="tx1"/>
                </a:solidFill>
              </a:defRPr>
            </a:lvl2pPr>
            <a:lvl3pPr marL="182880">
              <a:buClr>
                <a:schemeClr val="accent1"/>
              </a:buClr>
              <a:defRPr>
                <a:solidFill>
                  <a:schemeClr val="tx1"/>
                </a:solidFill>
              </a:defRPr>
            </a:lvl3pPr>
            <a:lvl4pPr marL="365760">
              <a:buClr>
                <a:schemeClr val="accent1"/>
              </a:buClr>
              <a:defRPr>
                <a:solidFill>
                  <a:schemeClr val="tx1"/>
                </a:solidFill>
              </a:defRPr>
            </a:lvl4pPr>
            <a:lvl5pPr marL="548640">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9400" y="6407151"/>
            <a:ext cx="1587500" cy="365125"/>
          </a:xfrm>
        </p:spPr>
        <p:txBody>
          <a:bodyPr/>
          <a:lstStyle>
            <a:lvl1pPr algn="r">
              <a:defRPr>
                <a:latin typeface="Calibri"/>
                <a:cs typeface="Calibri"/>
              </a:defRPr>
            </a:lvl1pPr>
          </a:lstStyle>
          <a:p>
            <a:fld id="{CA42BDFF-1B9E-FE46-9BD2-2CCC76768869}" type="datetime4">
              <a:rPr lang="en-US" smtClean="0"/>
              <a:pPr/>
              <a:t>September 20, 2016</a:t>
            </a:fld>
            <a:endParaRPr lang="en-US" dirty="0"/>
          </a:p>
        </p:txBody>
      </p:sp>
      <p:sp>
        <p:nvSpPr>
          <p:cNvPr id="6" name="Slide Number Placeholder 5"/>
          <p:cNvSpPr>
            <a:spLocks noGrp="1"/>
          </p:cNvSpPr>
          <p:nvPr>
            <p:ph type="sldNum" sz="quarter" idx="12"/>
          </p:nvPr>
        </p:nvSpPr>
        <p:spPr/>
        <p:txBody>
          <a:bodyPr/>
          <a:lstStyle/>
          <a:p>
            <a:fld id="{34812037-1474-0A40-BFA0-4BA01FA6A4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1"/>
          </a:xfrm>
        </p:spPr>
        <p:txBody>
          <a:bodyPr/>
          <a:lstStyle>
            <a:lvl1pPr>
              <a:lnSpc>
                <a:spcPts val="2600"/>
              </a:lnSpc>
              <a:defRPr sz="2400" baseline="0"/>
            </a:lvl1pPr>
          </a:lstStyle>
          <a:p>
            <a:r>
              <a:rPr lang="en-US"/>
              <a:t>Click to edit Master title style</a:t>
            </a:r>
            <a:endParaRPr lang="en-US" dirty="0"/>
          </a:p>
        </p:txBody>
      </p:sp>
      <p:sp>
        <p:nvSpPr>
          <p:cNvPr id="3" name="Content Placeholder 2"/>
          <p:cNvSpPr>
            <a:spLocks noGrp="1"/>
          </p:cNvSpPr>
          <p:nvPr>
            <p:ph sz="half" idx="1"/>
          </p:nvPr>
        </p:nvSpPr>
        <p:spPr>
          <a:xfrm>
            <a:off x="457200" y="1511300"/>
            <a:ext cx="4038600" cy="4614863"/>
          </a:xfrm>
        </p:spPr>
        <p:txBody>
          <a:bodyPr>
            <a:noAutofit/>
          </a:bodyPr>
          <a:lstStyle>
            <a:lvl1pPr marL="0" indent="0">
              <a:spcAft>
                <a:spcPts val="800"/>
              </a:spcAft>
              <a:buFontTx/>
              <a:buNone/>
              <a:defRPr sz="1600" b="1" i="0"/>
            </a:lvl1pPr>
            <a:lvl2pPr marL="0" indent="0">
              <a:spcAft>
                <a:spcPts val="1600"/>
              </a:spcAft>
              <a:buFontTx/>
              <a:buNone/>
              <a:defRPr sz="1600"/>
            </a:lvl2pPr>
            <a:lvl3pPr marL="182880">
              <a:buClr>
                <a:schemeClr val="accent1"/>
              </a:buClr>
              <a:defRPr sz="1600"/>
            </a:lvl3pPr>
            <a:lvl4pPr marL="365760">
              <a:buClr>
                <a:schemeClr val="accent1"/>
              </a:buClr>
              <a:defRPr sz="1600"/>
            </a:lvl4pPr>
            <a:lvl5pPr marL="548640">
              <a:buClr>
                <a:schemeClr val="accent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876800" y="1701801"/>
            <a:ext cx="4673602" cy="4064000"/>
          </a:xfrm>
        </p:spPr>
        <p:txBody>
          <a:bodyPr>
            <a:noAutofit/>
          </a:bodyPr>
          <a:lstStyle>
            <a:lvl1pPr marL="0" indent="0">
              <a:spcAft>
                <a:spcPts val="800"/>
              </a:spcAft>
              <a:buFontTx/>
              <a:buNone/>
              <a:defRPr sz="1600" b="1" i="0" baseline="0"/>
            </a:lvl1pPr>
            <a:lvl2pPr marL="0" indent="0">
              <a:spcAft>
                <a:spcPts val="1600"/>
              </a:spcAft>
              <a:buFontTx/>
              <a:buNone/>
              <a:defRPr sz="1600" baseline="0"/>
            </a:lvl2pPr>
            <a:lvl3pPr marL="182880">
              <a:defRPr sz="1600" baseline="0"/>
            </a:lvl3pPr>
            <a:lvl4pPr marL="365760">
              <a:defRPr sz="1600" baseline="0"/>
            </a:lvl4pPr>
            <a:lvl5pPr marL="548640">
              <a:defRPr sz="1600" baseline="0"/>
            </a:lvl5pPr>
            <a:lvl6pPr>
              <a:defRPr sz="1800"/>
            </a:lvl6pPr>
            <a:lvl7pPr>
              <a:defRPr sz="1800"/>
            </a:lvl7pPr>
            <a:lvl8pPr>
              <a:defRPr sz="1800"/>
            </a:lvl8pPr>
            <a:lvl9pPr>
              <a:defRPr sz="1800"/>
            </a:lvl9pPr>
          </a:lstStyle>
          <a:p>
            <a:pPr lvl="0"/>
            <a:r>
              <a:rPr lang="en-US" dirty="0"/>
              <a:t>Insert Photo</a:t>
            </a:r>
          </a:p>
        </p:txBody>
      </p:sp>
      <p:sp>
        <p:nvSpPr>
          <p:cNvPr id="5" name="Date Placeholder 4"/>
          <p:cNvSpPr>
            <a:spLocks noGrp="1"/>
          </p:cNvSpPr>
          <p:nvPr>
            <p:ph type="dt" sz="half" idx="10"/>
          </p:nvPr>
        </p:nvSpPr>
        <p:spPr>
          <a:xfrm>
            <a:off x="6629400" y="6407151"/>
            <a:ext cx="1587500" cy="360362"/>
          </a:xfrm>
        </p:spPr>
        <p:txBody>
          <a:bodyPr/>
          <a:lstStyle>
            <a:lvl1pPr algn="r">
              <a:defRPr>
                <a:latin typeface="Calibri"/>
                <a:cs typeface="Calibri"/>
              </a:defRPr>
            </a:lvl1pPr>
          </a:lstStyle>
          <a:p>
            <a:fld id="{311AFF51-1108-1C44-8234-A796A26CF665}" type="datetime4">
              <a:rPr lang="en-US" smtClean="0"/>
              <a:pPr/>
              <a:t>September 20, 2016</a:t>
            </a:fld>
            <a:endParaRPr lang="en-US" dirty="0"/>
          </a:p>
        </p:txBody>
      </p:sp>
      <p:sp>
        <p:nvSpPr>
          <p:cNvPr id="7" name="Slide Number Placeholder 6"/>
          <p:cNvSpPr>
            <a:spLocks noGrp="1"/>
          </p:cNvSpPr>
          <p:nvPr>
            <p:ph type="sldNum" sz="quarter" idx="12"/>
          </p:nvPr>
        </p:nvSpPr>
        <p:spPr>
          <a:xfrm>
            <a:off x="8216900" y="6407151"/>
            <a:ext cx="469900" cy="365125"/>
          </a:xfrm>
        </p:spPr>
        <p:txBody>
          <a:bodyPr/>
          <a:lstStyle>
            <a:lvl1pPr>
              <a:defRPr>
                <a:latin typeface="Calibri"/>
                <a:cs typeface="Calibri"/>
              </a:defRPr>
            </a:lvl1pPr>
          </a:lstStyle>
          <a:p>
            <a:fld id="{34812037-1474-0A40-BFA0-4BA01FA6A4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6" name="Rectangle 5"/>
          <p:cNvSpPr/>
          <p:nvPr/>
        </p:nvSpPr>
        <p:spPr>
          <a:xfrm>
            <a:off x="-266700" y="-406400"/>
            <a:ext cx="9829800" cy="78232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Text Placeholder 13"/>
          <p:cNvSpPr>
            <a:spLocks noGrp="1"/>
          </p:cNvSpPr>
          <p:nvPr>
            <p:ph type="body" sz="quarter" idx="11" hasCustomPrompt="1"/>
          </p:nvPr>
        </p:nvSpPr>
        <p:spPr>
          <a:xfrm>
            <a:off x="457201" y="630767"/>
            <a:ext cx="8229599" cy="448733"/>
          </a:xfrm>
        </p:spPr>
        <p:txBody>
          <a:bodyPr lIns="0" tIns="0" rIns="0" bIns="0" anchor="t" anchorCtr="0">
            <a:noAutofit/>
          </a:bodyPr>
          <a:lstStyle>
            <a:lvl1pPr marL="0" indent="0">
              <a:lnSpc>
                <a:spcPts val="2400"/>
              </a:lnSpc>
              <a:spcBef>
                <a:spcPts val="0"/>
              </a:spcBef>
              <a:buFontTx/>
              <a:buNone/>
              <a:defRPr sz="1600" b="1" i="0" cap="all" baseline="0">
                <a:solidFill>
                  <a:schemeClr val="bg1"/>
                </a:solidFill>
                <a:latin typeface=""/>
              </a:defRPr>
            </a:lvl1pPr>
          </a:lstStyle>
          <a:p>
            <a:pPr lvl="0"/>
            <a:r>
              <a:rPr lang="en-US" dirty="0"/>
              <a:t>Click to edit text styles</a:t>
            </a:r>
          </a:p>
        </p:txBody>
      </p:sp>
      <p:sp>
        <p:nvSpPr>
          <p:cNvPr id="5" name="Text Placeholder 4"/>
          <p:cNvSpPr>
            <a:spLocks noGrp="1"/>
          </p:cNvSpPr>
          <p:nvPr>
            <p:ph type="body" sz="quarter" idx="12" hasCustomPrompt="1"/>
          </p:nvPr>
        </p:nvSpPr>
        <p:spPr>
          <a:xfrm>
            <a:off x="457200" y="1219199"/>
            <a:ext cx="8229600" cy="4034939"/>
          </a:xfrm>
        </p:spPr>
        <p:txBody>
          <a:bodyPr>
            <a:noAutofit/>
          </a:bodyPr>
          <a:lstStyle>
            <a:lvl1pPr marL="0" indent="0">
              <a:lnSpc>
                <a:spcPts val="4600"/>
              </a:lnSpc>
              <a:buNone/>
              <a:defRPr sz="4400" baseline="0">
                <a:solidFill>
                  <a:schemeClr val="bg1"/>
                </a:solidFill>
              </a:defRPr>
            </a:lvl1pPr>
            <a:lvl2pPr>
              <a:buNone/>
              <a:defRPr sz="3200">
                <a:solidFill>
                  <a:schemeClr val="bg1"/>
                </a:solidFill>
              </a:defRPr>
            </a:lvl2pPr>
            <a:lvl3pPr>
              <a:buNone/>
              <a:defRPr sz="3200">
                <a:solidFill>
                  <a:schemeClr val="bg1"/>
                </a:solidFill>
              </a:defRPr>
            </a:lvl3pPr>
            <a:lvl4pPr>
              <a:buNone/>
              <a:defRPr sz="3200">
                <a:solidFill>
                  <a:schemeClr val="bg1"/>
                </a:solidFill>
              </a:defRPr>
            </a:lvl4pPr>
            <a:lvl5pPr>
              <a:buNone/>
              <a:defRPr sz="3200">
                <a:solidFill>
                  <a:schemeClr val="bg1"/>
                </a:solidFill>
              </a:defRPr>
            </a:lvl5pPr>
          </a:lstStyle>
          <a:p>
            <a:pPr lvl="0"/>
            <a:r>
              <a:rPr lang="en-US" dirty="0"/>
              <a:t>Click to edit Master text styles </a:t>
            </a:r>
            <a:r>
              <a:rPr lang="en-US" dirty="0" err="1"/>
              <a:t>lorem</a:t>
            </a:r>
            <a:r>
              <a:rPr lang="en-US" dirty="0"/>
              <a:t> </a:t>
            </a:r>
            <a:r>
              <a:rPr lang="en-US" dirty="0" err="1"/>
              <a:t>ipsum</a:t>
            </a:r>
            <a:r>
              <a:rPr lang="en-US" dirty="0"/>
              <a:t> set </a:t>
            </a:r>
            <a:r>
              <a:rPr lang="en-US" dirty="0" err="1"/>
              <a:t>amet</a:t>
            </a:r>
            <a:r>
              <a:rPr lang="en-US" dirty="0"/>
              <a:t> dolor</a:t>
            </a:r>
          </a:p>
        </p:txBody>
      </p:sp>
      <p:sp>
        <p:nvSpPr>
          <p:cNvPr id="7" name="Date Placeholder 3"/>
          <p:cNvSpPr>
            <a:spLocks noGrp="1"/>
          </p:cNvSpPr>
          <p:nvPr>
            <p:ph type="dt" sz="half" idx="10"/>
          </p:nvPr>
        </p:nvSpPr>
        <p:spPr>
          <a:xfrm>
            <a:off x="6629400" y="6356351"/>
            <a:ext cx="1587500" cy="365125"/>
          </a:xfrm>
        </p:spPr>
        <p:txBody>
          <a:bodyPr/>
          <a:lstStyle>
            <a:lvl1pPr algn="r">
              <a:defRPr>
                <a:solidFill>
                  <a:srgbClr val="FFFFFF"/>
                </a:solidFill>
                <a:latin typeface="Calibri"/>
                <a:cs typeface="Calibri"/>
              </a:defRPr>
            </a:lvl1pPr>
          </a:lstStyle>
          <a:p>
            <a:fld id="{22820D8C-5E8B-3E4C-9EF2-2056F178155F}" type="datetime4">
              <a:rPr lang="en-US" smtClean="0"/>
              <a:pPr/>
              <a:t>September 20, 2016</a:t>
            </a:fld>
            <a:endParaRPr lang="en-US" dirty="0"/>
          </a:p>
        </p:txBody>
      </p:sp>
      <p:sp>
        <p:nvSpPr>
          <p:cNvPr id="9" name="Slide Number Placeholder 5"/>
          <p:cNvSpPr>
            <a:spLocks noGrp="1"/>
          </p:cNvSpPr>
          <p:nvPr>
            <p:ph type="sldNum" sz="quarter" idx="14"/>
          </p:nvPr>
        </p:nvSpPr>
        <p:spPr>
          <a:xfrm>
            <a:off x="8216900" y="6356351"/>
            <a:ext cx="469900" cy="365125"/>
          </a:xfrm>
        </p:spPr>
        <p:txBody>
          <a:bodyPr/>
          <a:lstStyle>
            <a:lvl1pPr>
              <a:defRPr>
                <a:solidFill>
                  <a:srgbClr val="FFFFFF"/>
                </a:solidFill>
              </a:defRPr>
            </a:lvl1pPr>
          </a:lstStyle>
          <a:p>
            <a:fld id="{34812037-1474-0A40-BFA0-4BA01FA6A467}" type="slidenum">
              <a:rPr lang="en-US" smtClean="0"/>
              <a:pPr/>
              <a:t>‹#›</a:t>
            </a:fld>
            <a:endParaRPr lang="en-US" dirty="0"/>
          </a:p>
        </p:txBody>
      </p:sp>
      <p:pic>
        <p:nvPicPr>
          <p:cNvPr id="10" name="Picture 9" descr="CIEE_logo_wht_rgb.png"/>
          <p:cNvPicPr>
            <a:picLocks noChangeAspect="1"/>
          </p:cNvPicPr>
          <p:nvPr/>
        </p:nvPicPr>
        <p:blipFill>
          <a:blip r:embed="rId2"/>
          <a:stretch>
            <a:fillRect/>
          </a:stretch>
        </p:blipFill>
        <p:spPr>
          <a:xfrm>
            <a:off x="221627" y="6133584"/>
            <a:ext cx="1196340" cy="706120"/>
          </a:xfrm>
          <a:prstGeom prst="rect">
            <a:avLst/>
          </a:prstGeom>
        </p:spPr>
      </p:pic>
      <p:sp>
        <p:nvSpPr>
          <p:cNvPr id="8" name="Rectangle 7"/>
          <p:cNvSpPr/>
          <p:nvPr userDrawn="1"/>
        </p:nvSpPr>
        <p:spPr>
          <a:xfrm>
            <a:off x="-266700" y="-406400"/>
            <a:ext cx="9829800" cy="78232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1" name="Picture 10" descr="CIEE_logo_wht_rgb.png"/>
          <p:cNvPicPr>
            <a:picLocks noChangeAspect="1"/>
          </p:cNvPicPr>
          <p:nvPr userDrawn="1"/>
        </p:nvPicPr>
        <p:blipFill>
          <a:blip r:embed="rId2"/>
          <a:stretch>
            <a:fillRect/>
          </a:stretch>
        </p:blipFill>
        <p:spPr>
          <a:xfrm>
            <a:off x="252625" y="6676493"/>
            <a:ext cx="1165342" cy="687824"/>
          </a:xfrm>
          <a:prstGeom prst="rect">
            <a:avLst/>
          </a:prstGeom>
        </p:spPr>
      </p:pic>
      <p:sp>
        <p:nvSpPr>
          <p:cNvPr id="2" name="TextBox 1"/>
          <p:cNvSpPr txBox="1"/>
          <p:nvPr userDrawn="1"/>
        </p:nvSpPr>
        <p:spPr>
          <a:xfrm>
            <a:off x="2762654" y="6858823"/>
            <a:ext cx="3706240" cy="323165"/>
          </a:xfrm>
          <a:prstGeom prst="rect">
            <a:avLst/>
          </a:prstGeom>
          <a:noFill/>
        </p:spPr>
        <p:txBody>
          <a:bodyPr wrap="square" rtlCol="0">
            <a:spAutoFit/>
          </a:bodyPr>
          <a:lstStyle/>
          <a:p>
            <a:pPr algn="ctr">
              <a:lnSpc>
                <a:spcPts val="1800"/>
              </a:lnSpc>
            </a:pPr>
            <a:r>
              <a:rPr lang="en-US" sz="1600" dirty="0">
                <a:solidFill>
                  <a:schemeClr val="bg1"/>
                </a:solidFill>
              </a:rPr>
              <a:t>GLOBAL</a:t>
            </a:r>
            <a:r>
              <a:rPr lang="en-US" sz="1600" baseline="0" dirty="0">
                <a:solidFill>
                  <a:schemeClr val="bg1"/>
                </a:solidFill>
              </a:rPr>
              <a:t> NAVIGATOR SCHOLARSHIPS</a:t>
            </a:r>
            <a:endParaRPr lang="en-US" sz="1600"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 Large Text Primary">
    <p:spTree>
      <p:nvGrpSpPr>
        <p:cNvPr id="1" name=""/>
        <p:cNvGrpSpPr/>
        <p:nvPr/>
      </p:nvGrpSpPr>
      <p:grpSpPr>
        <a:xfrm>
          <a:off x="0" y="0"/>
          <a:ext cx="0" cy="0"/>
          <a:chOff x="0" y="0"/>
          <a:chExt cx="0" cy="0"/>
        </a:xfrm>
      </p:grpSpPr>
      <p:sp>
        <p:nvSpPr>
          <p:cNvPr id="6" name="Rectangle 5"/>
          <p:cNvSpPr/>
          <p:nvPr/>
        </p:nvSpPr>
        <p:spPr>
          <a:xfrm>
            <a:off x="-266700" y="-406400"/>
            <a:ext cx="9829800" cy="7823200"/>
          </a:xfrm>
          <a:prstGeom prst="rect">
            <a:avLst/>
          </a:prstGeom>
          <a:solidFill>
            <a:srgbClr val="009B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2" hasCustomPrompt="1"/>
          </p:nvPr>
        </p:nvSpPr>
        <p:spPr>
          <a:xfrm>
            <a:off x="457200" y="630767"/>
            <a:ext cx="8229600" cy="5197500"/>
          </a:xfrm>
        </p:spPr>
        <p:txBody>
          <a:bodyPr>
            <a:noAutofit/>
          </a:bodyPr>
          <a:lstStyle>
            <a:lvl1pPr marL="0" indent="0">
              <a:lnSpc>
                <a:spcPts val="7400"/>
              </a:lnSpc>
              <a:buNone/>
              <a:defRPr sz="7200" b="1" i="0" cap="all" baseline="0">
                <a:solidFill>
                  <a:schemeClr val="bg1"/>
                </a:solidFill>
                <a:latin typeface="Arial"/>
                <a:cs typeface="Arial"/>
              </a:defRPr>
            </a:lvl1pPr>
            <a:lvl2pPr>
              <a:buNone/>
              <a:defRPr sz="3200">
                <a:solidFill>
                  <a:schemeClr val="bg1"/>
                </a:solidFill>
              </a:defRPr>
            </a:lvl2pPr>
            <a:lvl3pPr>
              <a:buNone/>
              <a:defRPr sz="3200">
                <a:solidFill>
                  <a:schemeClr val="bg1"/>
                </a:solidFill>
              </a:defRPr>
            </a:lvl3pPr>
            <a:lvl4pPr>
              <a:buNone/>
              <a:defRPr sz="3200">
                <a:solidFill>
                  <a:schemeClr val="bg1"/>
                </a:solidFill>
              </a:defRPr>
            </a:lvl4pPr>
            <a:lvl5pPr>
              <a:buNone/>
              <a:defRPr sz="3200">
                <a:solidFill>
                  <a:schemeClr val="bg1"/>
                </a:solidFill>
              </a:defRPr>
            </a:lvl5pPr>
          </a:lstStyle>
          <a:p>
            <a:pPr lvl="0"/>
            <a:r>
              <a:rPr lang="en-US" dirty="0"/>
              <a:t>Click to edit text styles</a:t>
            </a:r>
          </a:p>
        </p:txBody>
      </p:sp>
      <p:sp>
        <p:nvSpPr>
          <p:cNvPr id="7" name="Date Placeholder 3"/>
          <p:cNvSpPr>
            <a:spLocks noGrp="1"/>
          </p:cNvSpPr>
          <p:nvPr>
            <p:ph type="dt" sz="half" idx="10"/>
          </p:nvPr>
        </p:nvSpPr>
        <p:spPr>
          <a:xfrm>
            <a:off x="6629400" y="6356351"/>
            <a:ext cx="1587500" cy="365125"/>
          </a:xfrm>
        </p:spPr>
        <p:txBody>
          <a:bodyPr/>
          <a:lstStyle>
            <a:lvl1pPr algn="r">
              <a:defRPr>
                <a:solidFill>
                  <a:srgbClr val="FFFFFF"/>
                </a:solidFill>
                <a:latin typeface="Calibri"/>
                <a:cs typeface="Calibri"/>
              </a:defRPr>
            </a:lvl1pPr>
          </a:lstStyle>
          <a:p>
            <a:fld id="{ED685876-B086-564D-97F4-49D6BA27E2A9}" type="datetime4">
              <a:rPr lang="en-US" smtClean="0"/>
              <a:pPr/>
              <a:t>September 20, 2016</a:t>
            </a:fld>
            <a:endParaRPr lang="en-US" dirty="0"/>
          </a:p>
        </p:txBody>
      </p:sp>
      <p:sp>
        <p:nvSpPr>
          <p:cNvPr id="9" name="Slide Number Placeholder 5"/>
          <p:cNvSpPr>
            <a:spLocks noGrp="1"/>
          </p:cNvSpPr>
          <p:nvPr>
            <p:ph type="sldNum" sz="quarter" idx="14"/>
          </p:nvPr>
        </p:nvSpPr>
        <p:spPr>
          <a:xfrm>
            <a:off x="8216900" y="6356351"/>
            <a:ext cx="469900" cy="365125"/>
          </a:xfrm>
        </p:spPr>
        <p:txBody>
          <a:bodyPr/>
          <a:lstStyle>
            <a:lvl1pPr>
              <a:defRPr>
                <a:solidFill>
                  <a:srgbClr val="FFFFFF"/>
                </a:solidFill>
              </a:defRPr>
            </a:lvl1pPr>
          </a:lstStyle>
          <a:p>
            <a:fld id="{34812037-1474-0A40-BFA0-4BA01FA6A467}" type="slidenum">
              <a:rPr lang="en-US" smtClean="0"/>
              <a:pPr/>
              <a:t>‹#›</a:t>
            </a:fld>
            <a:endParaRPr lang="en-US" dirty="0"/>
          </a:p>
        </p:txBody>
      </p:sp>
      <p:pic>
        <p:nvPicPr>
          <p:cNvPr id="10" name="Picture 9" descr="CIEE_logo_wht_rgb.png"/>
          <p:cNvPicPr>
            <a:picLocks noChangeAspect="1"/>
          </p:cNvPicPr>
          <p:nvPr/>
        </p:nvPicPr>
        <p:blipFill>
          <a:blip r:embed="rId2"/>
          <a:stretch>
            <a:fillRect/>
          </a:stretch>
        </p:blipFill>
        <p:spPr>
          <a:xfrm>
            <a:off x="221627" y="6133584"/>
            <a:ext cx="1196340" cy="706120"/>
          </a:xfrm>
          <a:prstGeom prst="rect">
            <a:avLst/>
          </a:prstGeom>
        </p:spPr>
      </p:pic>
      <p:sp>
        <p:nvSpPr>
          <p:cNvPr id="8" name="Rectangle 7"/>
          <p:cNvSpPr/>
          <p:nvPr userDrawn="1"/>
        </p:nvSpPr>
        <p:spPr>
          <a:xfrm>
            <a:off x="-266700" y="-406400"/>
            <a:ext cx="9829800" cy="7823200"/>
          </a:xfrm>
          <a:prstGeom prst="rect">
            <a:avLst/>
          </a:prstGeom>
          <a:solidFill>
            <a:srgbClr val="009B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4" name="Picture 13" descr="CIEE_logo_wht_rgb.png"/>
          <p:cNvPicPr>
            <a:picLocks noChangeAspect="1"/>
          </p:cNvPicPr>
          <p:nvPr userDrawn="1"/>
        </p:nvPicPr>
        <p:blipFill>
          <a:blip r:embed="rId2"/>
          <a:stretch>
            <a:fillRect/>
          </a:stretch>
        </p:blipFill>
        <p:spPr>
          <a:xfrm>
            <a:off x="252625" y="6676493"/>
            <a:ext cx="1165342" cy="687824"/>
          </a:xfrm>
          <a:prstGeom prst="rect">
            <a:avLst/>
          </a:prstGeom>
        </p:spPr>
      </p:pic>
      <p:sp>
        <p:nvSpPr>
          <p:cNvPr id="15" name="TextBox 14"/>
          <p:cNvSpPr txBox="1"/>
          <p:nvPr userDrawn="1"/>
        </p:nvSpPr>
        <p:spPr>
          <a:xfrm>
            <a:off x="2762654" y="6858823"/>
            <a:ext cx="3706240" cy="323165"/>
          </a:xfrm>
          <a:prstGeom prst="rect">
            <a:avLst/>
          </a:prstGeom>
          <a:noFill/>
        </p:spPr>
        <p:txBody>
          <a:bodyPr wrap="square" rtlCol="0">
            <a:spAutoFit/>
          </a:bodyPr>
          <a:lstStyle/>
          <a:p>
            <a:pPr algn="ctr">
              <a:lnSpc>
                <a:spcPts val="1800"/>
              </a:lnSpc>
            </a:pPr>
            <a:r>
              <a:rPr lang="en-US" sz="1600" dirty="0">
                <a:solidFill>
                  <a:schemeClr val="bg1"/>
                </a:solidFill>
              </a:rPr>
              <a:t>GLOBAL</a:t>
            </a:r>
            <a:r>
              <a:rPr lang="en-US" sz="1600" baseline="0" dirty="0">
                <a:solidFill>
                  <a:schemeClr val="bg1"/>
                </a:solidFill>
              </a:rPr>
              <a:t> NAVIGATOR SCHOLARSHIPS</a:t>
            </a:r>
            <a:endParaRPr 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601661"/>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308100"/>
            <a:ext cx="8229600" cy="48180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16700" y="6407151"/>
            <a:ext cx="1600200" cy="365125"/>
          </a:xfrm>
          <a:prstGeom prst="rect">
            <a:avLst/>
          </a:prstGeom>
        </p:spPr>
        <p:txBody>
          <a:bodyPr vert="horz" lIns="91440" tIns="45720" rIns="91440" bIns="45720" rtlCol="0" anchor="ctr"/>
          <a:lstStyle>
            <a:lvl1pPr algn="r">
              <a:defRPr sz="1000">
                <a:solidFill>
                  <a:schemeClr val="tx2"/>
                </a:solidFill>
                <a:latin typeface="Calibri"/>
                <a:cs typeface="Arial"/>
              </a:defRPr>
            </a:lvl1pPr>
          </a:lstStyle>
          <a:p>
            <a:fld id="{E3D7B412-BC0B-1C44-A503-0012A31C4114}" type="datetime4">
              <a:rPr lang="en-US" smtClean="0"/>
              <a:pPr/>
              <a:t>September 20, 2016</a:t>
            </a:fld>
            <a:endParaRPr lang="en-US" dirty="0"/>
          </a:p>
        </p:txBody>
      </p:sp>
      <p:sp>
        <p:nvSpPr>
          <p:cNvPr id="6" name="Slide Number Placeholder 5"/>
          <p:cNvSpPr>
            <a:spLocks noGrp="1"/>
          </p:cNvSpPr>
          <p:nvPr>
            <p:ph type="sldNum" sz="quarter" idx="4"/>
          </p:nvPr>
        </p:nvSpPr>
        <p:spPr>
          <a:xfrm>
            <a:off x="8216900" y="6407151"/>
            <a:ext cx="469900" cy="365125"/>
          </a:xfrm>
          <a:prstGeom prst="rect">
            <a:avLst/>
          </a:prstGeom>
        </p:spPr>
        <p:txBody>
          <a:bodyPr vert="horz" lIns="91440" tIns="45720" rIns="91440" bIns="45720" rtlCol="0" anchor="ctr"/>
          <a:lstStyle>
            <a:lvl1pPr algn="r">
              <a:defRPr sz="1000">
                <a:solidFill>
                  <a:schemeClr val="tx2"/>
                </a:solidFill>
                <a:latin typeface="Calibri"/>
                <a:cs typeface="Arial"/>
              </a:defRPr>
            </a:lvl1pPr>
          </a:lstStyle>
          <a:p>
            <a:fld id="{34812037-1474-0A40-BFA0-4BA01FA6A467}" type="slidenum">
              <a:rPr lang="en-US" smtClean="0"/>
              <a:pPr/>
              <a:t>‹#›</a:t>
            </a:fld>
            <a:endParaRPr lang="en-US" dirty="0"/>
          </a:p>
        </p:txBody>
      </p:sp>
      <p:pic>
        <p:nvPicPr>
          <p:cNvPr id="7" name="Picture 6" descr="CIEE_logo_bluOrg_rgb.png"/>
          <p:cNvPicPr>
            <a:picLocks noChangeAspect="1"/>
          </p:cNvPicPr>
          <p:nvPr/>
        </p:nvPicPr>
        <p:blipFill>
          <a:blip r:embed="rId30"/>
          <a:stretch>
            <a:fillRect/>
          </a:stretch>
        </p:blipFill>
        <p:spPr>
          <a:xfrm>
            <a:off x="457201" y="6452040"/>
            <a:ext cx="713256" cy="291886"/>
          </a:xfrm>
          <a:prstGeom prst="rect">
            <a:avLst/>
          </a:prstGeom>
        </p:spPr>
      </p:pic>
      <p:cxnSp>
        <p:nvCxnSpPr>
          <p:cNvPr id="9" name="Straight Connector 8"/>
          <p:cNvCxnSpPr/>
          <p:nvPr userDrawn="1"/>
        </p:nvCxnSpPr>
        <p:spPr>
          <a:xfrm flipH="1">
            <a:off x="1" y="6356351"/>
            <a:ext cx="9143999" cy="1"/>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4" descr="global navigator.png"/>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100733" y="6462372"/>
            <a:ext cx="3715867" cy="314017"/>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60" r:id="rId15"/>
    <p:sldLayoutId id="2147483658" r:id="rId16"/>
    <p:sldLayoutId id="2147483650" r:id="rId17"/>
    <p:sldLayoutId id="2147483652" r:id="rId18"/>
    <p:sldLayoutId id="2147483671" r:id="rId19"/>
    <p:sldLayoutId id="2147483667" r:id="rId20"/>
    <p:sldLayoutId id="2147483669" r:id="rId21"/>
    <p:sldLayoutId id="2147483654" r:id="rId22"/>
    <p:sldLayoutId id="2147483673" r:id="rId23"/>
    <p:sldLayoutId id="2147483674" r:id="rId24"/>
    <p:sldLayoutId id="2147483675" r:id="rId25"/>
    <p:sldLayoutId id="2147483677" r:id="rId26"/>
    <p:sldLayoutId id="2147483678" r:id="rId27"/>
    <p:sldLayoutId id="2147483672" r:id="rId28"/>
  </p:sldLayoutIdLst>
  <p:hf hdr="0" ftr="0"/>
  <p:txStyles>
    <p:titleStyle>
      <a:lvl1pPr algn="l" defTabSz="457200" rtl="0" eaLnBrk="1" latinLnBrk="0" hangingPunct="1">
        <a:lnSpc>
          <a:spcPts val="2400"/>
        </a:lnSpc>
        <a:spcBef>
          <a:spcPct val="0"/>
        </a:spcBef>
        <a:buNone/>
        <a:defRPr sz="2200" b="0" i="0" kern="1200" cap="none" baseline="0">
          <a:solidFill>
            <a:schemeClr val="tx1"/>
          </a:solidFill>
          <a:latin typeface="Calibri"/>
          <a:ea typeface="+mj-ea"/>
          <a:cs typeface="Arial"/>
        </a:defRPr>
      </a:lvl1pPr>
    </p:titleStyle>
    <p:bodyStyle>
      <a:lvl1pPr marL="182880" indent="-182880" algn="l" defTabSz="457200" rtl="0" eaLnBrk="1" latinLnBrk="0" hangingPunct="1">
        <a:lnSpc>
          <a:spcPts val="1800"/>
        </a:lnSpc>
        <a:spcBef>
          <a:spcPts val="0"/>
        </a:spcBef>
        <a:spcAft>
          <a:spcPts val="400"/>
        </a:spcAft>
        <a:buFont typeface="Arial"/>
        <a:buChar char="•"/>
        <a:defRPr sz="1600" kern="1200">
          <a:solidFill>
            <a:schemeClr val="tx1"/>
          </a:solidFill>
          <a:latin typeface="Calibri"/>
          <a:ea typeface="+mn-ea"/>
          <a:cs typeface="Arial"/>
        </a:defRPr>
      </a:lvl1pPr>
      <a:lvl2pPr marL="365760" indent="-182880" algn="l" defTabSz="457200" rtl="0" eaLnBrk="1" latinLnBrk="0" hangingPunct="1">
        <a:lnSpc>
          <a:spcPts val="1800"/>
        </a:lnSpc>
        <a:spcBef>
          <a:spcPts val="0"/>
        </a:spcBef>
        <a:spcAft>
          <a:spcPts val="400"/>
        </a:spcAft>
        <a:buFont typeface="Arial"/>
        <a:buChar char="•"/>
        <a:defRPr sz="1600" kern="1200">
          <a:solidFill>
            <a:schemeClr val="tx1"/>
          </a:solidFill>
          <a:latin typeface="Calibri"/>
          <a:ea typeface="+mn-ea"/>
          <a:cs typeface="Arial"/>
        </a:defRPr>
      </a:lvl2pPr>
      <a:lvl3pPr marL="548640" indent="-182880" algn="l" defTabSz="457200" rtl="0" eaLnBrk="1" latinLnBrk="0" hangingPunct="1">
        <a:lnSpc>
          <a:spcPts val="1800"/>
        </a:lnSpc>
        <a:spcBef>
          <a:spcPts val="0"/>
        </a:spcBef>
        <a:spcAft>
          <a:spcPts val="400"/>
        </a:spcAft>
        <a:buFont typeface="Arial"/>
        <a:buChar char="•"/>
        <a:defRPr sz="1600" kern="1200">
          <a:solidFill>
            <a:schemeClr val="tx1"/>
          </a:solidFill>
          <a:latin typeface="Calibri"/>
          <a:ea typeface="+mn-ea"/>
          <a:cs typeface="Arial"/>
        </a:defRPr>
      </a:lvl3pPr>
      <a:lvl4pPr marL="731520" indent="-182880" algn="l" defTabSz="457200" rtl="0" eaLnBrk="1" latinLnBrk="0" hangingPunct="1">
        <a:lnSpc>
          <a:spcPts val="1800"/>
        </a:lnSpc>
        <a:spcBef>
          <a:spcPts val="0"/>
        </a:spcBef>
        <a:spcAft>
          <a:spcPts val="400"/>
        </a:spcAft>
        <a:buFont typeface="Arial"/>
        <a:buChar char="•"/>
        <a:defRPr sz="1600" kern="1200">
          <a:solidFill>
            <a:schemeClr val="tx1"/>
          </a:solidFill>
          <a:latin typeface="Calibri"/>
          <a:ea typeface="+mn-ea"/>
          <a:cs typeface="Arial"/>
        </a:defRPr>
      </a:lvl4pPr>
      <a:lvl5pPr marL="914400" indent="-182880" algn="l" defTabSz="457200" rtl="0" eaLnBrk="1" latinLnBrk="0" hangingPunct="1">
        <a:lnSpc>
          <a:spcPts val="1800"/>
        </a:lnSpc>
        <a:spcBef>
          <a:spcPts val="0"/>
        </a:spcBef>
        <a:spcAft>
          <a:spcPts val="400"/>
        </a:spcAft>
        <a:buFont typeface="Arial"/>
        <a:buChar char="•"/>
        <a:defRPr sz="1600" kern="1200">
          <a:solidFill>
            <a:schemeClr val="tx1"/>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tle 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65" y="-1"/>
            <a:ext cx="9654965" cy="6883749"/>
          </a:xfrm>
          <a:prstGeom prst="rect">
            <a:avLst/>
          </a:prstGeom>
        </p:spPr>
      </p:pic>
      <p:pic>
        <p:nvPicPr>
          <p:cNvPr id="6" name="Picture 5" descr="CIEE_Logo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 y="6096000"/>
            <a:ext cx="1320800" cy="539750"/>
          </a:xfrm>
          <a:prstGeom prst="rect">
            <a:avLst/>
          </a:prstGeom>
        </p:spPr>
      </p:pic>
      <p:sp>
        <p:nvSpPr>
          <p:cNvPr id="8" name="Rectangle 7"/>
          <p:cNvSpPr/>
          <p:nvPr/>
        </p:nvSpPr>
        <p:spPr>
          <a:xfrm>
            <a:off x="4948921" y="6219874"/>
            <a:ext cx="4195079" cy="523220"/>
          </a:xfrm>
          <a:prstGeom prst="rect">
            <a:avLst/>
          </a:prstGeom>
        </p:spPr>
        <p:txBody>
          <a:bodyPr wrap="square">
            <a:spAutoFit/>
          </a:bodyPr>
          <a:lstStyle/>
          <a:p>
            <a:pPr lvl="0" algn="r"/>
            <a:r>
              <a:rPr lang="en-US" sz="2800" b="1" dirty="0">
                <a:solidFill>
                  <a:prstClr val="white"/>
                </a:solidFill>
                <a:cs typeface="Arial"/>
              </a:rPr>
              <a:t>Your Name</a:t>
            </a:r>
          </a:p>
        </p:txBody>
      </p:sp>
    </p:spTree>
    <p:extLst>
      <p:ext uri="{BB962C8B-B14F-4D97-AF65-F5344CB8AC3E}">
        <p14:creationId xmlns:p14="http://schemas.microsoft.com/office/powerpoint/2010/main" val="409118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9"/>
          <p:cNvSpPr txBox="1">
            <a:spLocks/>
          </p:cNvSpPr>
          <p:nvPr/>
        </p:nvSpPr>
        <p:spPr>
          <a:xfrm>
            <a:off x="3830595" y="482011"/>
            <a:ext cx="536603" cy="622889"/>
          </a:xfrm>
          <a:prstGeom prst="rect">
            <a:avLst/>
          </a:prstGeom>
        </p:spPr>
        <p:txBody>
          <a:bodyPr vert="horz" lIns="0" tIns="0" rIns="0" bIns="0" rtlCol="0">
            <a:noAutofit/>
          </a:bodyPr>
          <a:lstStyle>
            <a:lvl1pPr marL="0" indent="0" algn="l" defTabSz="457200" rtl="0" eaLnBrk="1" latinLnBrk="0" hangingPunct="1">
              <a:lnSpc>
                <a:spcPts val="7400"/>
              </a:lnSpc>
              <a:spcBef>
                <a:spcPts val="0"/>
              </a:spcBef>
              <a:spcAft>
                <a:spcPts val="400"/>
              </a:spcAft>
              <a:buFont typeface="Arial"/>
              <a:buNone/>
              <a:defRPr sz="7200" b="1" i="0" kern="1200" cap="all" baseline="0">
                <a:solidFill>
                  <a:schemeClr val="tx2"/>
                </a:solidFill>
                <a:latin typeface="Arial"/>
                <a:ea typeface="+mn-ea"/>
                <a:cs typeface="Arial"/>
              </a:defRPr>
            </a:lvl1pPr>
            <a:lvl2pPr marL="365760" indent="-182880" algn="l" defTabSz="457200" rtl="0" eaLnBrk="1" latinLnBrk="0" hangingPunct="1">
              <a:lnSpc>
                <a:spcPts val="1800"/>
              </a:lnSpc>
              <a:spcBef>
                <a:spcPts val="0"/>
              </a:spcBef>
              <a:spcAft>
                <a:spcPts val="400"/>
              </a:spcAft>
              <a:buFont typeface="Arial"/>
              <a:buNone/>
              <a:defRPr sz="3200" kern="1200">
                <a:solidFill>
                  <a:schemeClr val="bg1"/>
                </a:solidFill>
                <a:latin typeface="Calibri"/>
                <a:ea typeface="+mn-ea"/>
                <a:cs typeface="Arial"/>
              </a:defRPr>
            </a:lvl2pPr>
            <a:lvl3pPr marL="548640" indent="-182880" algn="l" defTabSz="457200" rtl="0" eaLnBrk="1" latinLnBrk="0" hangingPunct="1">
              <a:lnSpc>
                <a:spcPts val="1800"/>
              </a:lnSpc>
              <a:spcBef>
                <a:spcPts val="0"/>
              </a:spcBef>
              <a:spcAft>
                <a:spcPts val="400"/>
              </a:spcAft>
              <a:buFont typeface="Arial"/>
              <a:buNone/>
              <a:defRPr sz="3200" kern="1200">
                <a:solidFill>
                  <a:schemeClr val="bg1"/>
                </a:solidFill>
                <a:latin typeface="Calibri"/>
                <a:ea typeface="+mn-ea"/>
                <a:cs typeface="Arial"/>
              </a:defRPr>
            </a:lvl3pPr>
            <a:lvl4pPr marL="731520" indent="-182880" algn="l" defTabSz="457200" rtl="0" eaLnBrk="1" latinLnBrk="0" hangingPunct="1">
              <a:lnSpc>
                <a:spcPts val="1800"/>
              </a:lnSpc>
              <a:spcBef>
                <a:spcPts val="0"/>
              </a:spcBef>
              <a:spcAft>
                <a:spcPts val="400"/>
              </a:spcAft>
              <a:buFont typeface="Arial"/>
              <a:buNone/>
              <a:defRPr sz="3200" kern="1200">
                <a:solidFill>
                  <a:schemeClr val="bg1"/>
                </a:solidFill>
                <a:latin typeface="Calibri"/>
                <a:ea typeface="+mn-ea"/>
                <a:cs typeface="Arial"/>
              </a:defRPr>
            </a:lvl4pPr>
            <a:lvl5pPr marL="914400" indent="-182880" algn="l" defTabSz="457200" rtl="0" eaLnBrk="1" latinLnBrk="0" hangingPunct="1">
              <a:lnSpc>
                <a:spcPts val="1800"/>
              </a:lnSpc>
              <a:spcBef>
                <a:spcPts val="0"/>
              </a:spcBef>
              <a:spcAft>
                <a:spcPts val="400"/>
              </a:spcAft>
              <a:buFont typeface="Arial"/>
              <a:buNone/>
              <a:defRPr sz="3200" kern="1200">
                <a:solidFill>
                  <a:schemeClr val="bg1"/>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380"/>
              </a:lnSpc>
              <a:spcAft>
                <a:spcPts val="1200"/>
              </a:spcAft>
            </a:pPr>
            <a:r>
              <a:rPr lang="en-US" sz="2400" b="0" cap="none" dirty="0">
                <a:solidFill>
                  <a:schemeClr val="bg1"/>
                </a:solidFill>
              </a:rPr>
              <a:t>“</a:t>
            </a:r>
          </a:p>
        </p:txBody>
      </p:sp>
      <p:sp>
        <p:nvSpPr>
          <p:cNvPr id="20" name="Text Placeholder 19"/>
          <p:cNvSpPr>
            <a:spLocks noGrp="1"/>
          </p:cNvSpPr>
          <p:nvPr>
            <p:ph type="body" sz="quarter" idx="12"/>
          </p:nvPr>
        </p:nvSpPr>
        <p:spPr>
          <a:xfrm>
            <a:off x="3959197" y="469311"/>
            <a:ext cx="4511703" cy="2959689"/>
          </a:xfrm>
        </p:spPr>
        <p:txBody>
          <a:bodyPr/>
          <a:lstStyle/>
          <a:p>
            <a:pPr>
              <a:lnSpc>
                <a:spcPts val="3380"/>
              </a:lnSpc>
              <a:spcAft>
                <a:spcPts val="1200"/>
              </a:spcAft>
            </a:pPr>
            <a:r>
              <a:rPr lang="en-US" sz="2400" b="0" cap="none" dirty="0">
                <a:solidFill>
                  <a:schemeClr val="bg1"/>
                </a:solidFill>
              </a:rPr>
              <a:t>There is nothing like returning to a place that remains unchanged to find the ways in which you yourself have altered.” </a:t>
            </a:r>
          </a:p>
          <a:p>
            <a:pPr algn="r">
              <a:lnSpc>
                <a:spcPts val="3380"/>
              </a:lnSpc>
              <a:spcAft>
                <a:spcPts val="1200"/>
              </a:spcAft>
            </a:pPr>
            <a:r>
              <a:rPr lang="en-US" sz="2400" b="0" cap="none" dirty="0">
                <a:solidFill>
                  <a:schemeClr val="bg1"/>
                </a:solidFill>
              </a:rPr>
              <a:t>—Nelson Mandela</a:t>
            </a:r>
          </a:p>
          <a:p>
            <a:pPr>
              <a:lnSpc>
                <a:spcPts val="3380"/>
              </a:lnSpc>
              <a:spcAft>
                <a:spcPts val="1200"/>
              </a:spcAft>
            </a:pPr>
            <a:endParaRPr lang="en-US" sz="2400" b="0" cap="none" dirty="0">
              <a:solidFill>
                <a:schemeClr val="bg1"/>
              </a:solidFill>
            </a:endParaRPr>
          </a:p>
        </p:txBody>
      </p:sp>
      <p:pic>
        <p:nvPicPr>
          <p:cNvPr id="3" name="Picture 2" descr="the world is our classroom photo.png"/>
          <p:cNvPicPr>
            <a:picLocks noChangeAspect="1"/>
          </p:cNvPicPr>
          <p:nvPr/>
        </p:nvPicPr>
        <p:blipFill rotWithShape="1">
          <a:blip r:embed="rId2">
            <a:extLst>
              <a:ext uri="{28A0092B-C50C-407E-A947-70E740481C1C}">
                <a14:useLocalDpi xmlns:a14="http://schemas.microsoft.com/office/drawing/2010/main" val="0"/>
              </a:ext>
            </a:extLst>
          </a:blip>
          <a:srcRect l="4068" r="2969"/>
          <a:stretch/>
        </p:blipFill>
        <p:spPr>
          <a:xfrm>
            <a:off x="0" y="0"/>
            <a:ext cx="9144000" cy="6858000"/>
          </a:xfrm>
          <a:prstGeom prst="rect">
            <a:avLst/>
          </a:prstGeom>
        </p:spPr>
      </p:pic>
      <p:pic>
        <p:nvPicPr>
          <p:cNvPr id="4" name="Picture 3" descr="the world is our classroom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5664200"/>
            <a:ext cx="8851900" cy="541783"/>
          </a:xfrm>
          <a:prstGeom prst="rect">
            <a:avLst/>
          </a:prstGeom>
        </p:spPr>
      </p:pic>
      <p:pic>
        <p:nvPicPr>
          <p:cNvPr id="7" name="Picture 6" descr="CIEE_Logo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00" y="317500"/>
            <a:ext cx="1320800" cy="539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re i went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9638"/>
            <a:ext cx="4521200" cy="5461000"/>
          </a:xfrm>
          <a:prstGeom prst="rect">
            <a:avLst/>
          </a:prstGeom>
        </p:spPr>
      </p:pic>
      <p:sp>
        <p:nvSpPr>
          <p:cNvPr id="5" name="Content Placeholder 4"/>
          <p:cNvSpPr>
            <a:spLocks noGrp="1"/>
          </p:cNvSpPr>
          <p:nvPr>
            <p:ph idx="1"/>
          </p:nvPr>
        </p:nvSpPr>
        <p:spPr>
          <a:xfrm>
            <a:off x="4927600" y="1338943"/>
            <a:ext cx="3854450" cy="4490759"/>
          </a:xfrm>
        </p:spPr>
        <p:txBody>
          <a:bodyPr/>
          <a:lstStyle/>
          <a:p>
            <a:pPr>
              <a:lnSpc>
                <a:spcPct val="100000"/>
              </a:lnSpc>
            </a:pPr>
            <a:r>
              <a:rPr lang="en-US" sz="1800" dirty="0"/>
              <a:t>PROGRAM LOCATION</a:t>
            </a:r>
          </a:p>
          <a:p>
            <a:pPr marL="177800" indent="-177800">
              <a:lnSpc>
                <a:spcPct val="100000"/>
              </a:lnSpc>
              <a:buFont typeface="Arial" panose="020B0604020202020204" pitchFamily="34" charset="0"/>
              <a:buChar char="•"/>
            </a:pPr>
            <a:r>
              <a:rPr lang="en-US" b="0" dirty="0"/>
              <a:t>Main location of program:</a:t>
            </a:r>
            <a:r>
              <a:rPr lang="en-US" b="0" dirty="0">
                <a:solidFill>
                  <a:srgbClr val="007FB9"/>
                </a:solidFill>
              </a:rPr>
              <a:t> </a:t>
            </a:r>
            <a:endParaRPr lang="en-US" b="0" dirty="0"/>
          </a:p>
          <a:p>
            <a:pPr marL="177800" indent="-177800">
              <a:buFont typeface="Arial" panose="020B0604020202020204" pitchFamily="34" charset="0"/>
              <a:buChar char="•"/>
            </a:pPr>
            <a:r>
              <a:rPr lang="en-US" b="0" dirty="0"/>
              <a:t>Living Location:</a:t>
            </a:r>
            <a:r>
              <a:rPr lang="en-US" b="0" dirty="0">
                <a:solidFill>
                  <a:srgbClr val="007FB9"/>
                </a:solidFill>
              </a:rPr>
              <a:t> </a:t>
            </a:r>
            <a:endParaRPr lang="en-US" b="0" dirty="0"/>
          </a:p>
          <a:p>
            <a:pPr marL="177800" indent="-177800">
              <a:buFont typeface="Arial" panose="020B0604020202020204" pitchFamily="34" charset="0"/>
              <a:buChar char="•"/>
            </a:pPr>
            <a:r>
              <a:rPr lang="en-US" b="0" dirty="0"/>
              <a:t>Site visits:</a:t>
            </a:r>
            <a:r>
              <a:rPr lang="en-US" b="0" dirty="0">
                <a:solidFill>
                  <a:srgbClr val="007FB9"/>
                </a:solidFill>
              </a:rPr>
              <a:t> </a:t>
            </a:r>
            <a:endParaRPr lang="en-US" b="0" dirty="0"/>
          </a:p>
          <a:p>
            <a:pPr marL="177800" indent="-177800">
              <a:buFont typeface="Arial" panose="020B0604020202020204" pitchFamily="34" charset="0"/>
              <a:buChar char="•"/>
            </a:pPr>
            <a:r>
              <a:rPr lang="en-US" b="0" dirty="0"/>
              <a:t>Overnight trips:</a:t>
            </a:r>
            <a:r>
              <a:rPr lang="en-US" b="0" dirty="0">
                <a:solidFill>
                  <a:srgbClr val="007FB9"/>
                </a:solidFill>
              </a:rPr>
              <a:t> </a:t>
            </a:r>
            <a:endParaRPr lang="en-US" b="0" dirty="0"/>
          </a:p>
          <a:p>
            <a:pPr marL="177800" indent="-177800">
              <a:buFont typeface="Arial" panose="020B0604020202020204" pitchFamily="34" charset="0"/>
              <a:buChar char="•"/>
            </a:pPr>
            <a:r>
              <a:rPr lang="en-US" b="0" dirty="0"/>
              <a:t>CIEE Staff and Study Center:</a:t>
            </a:r>
            <a:r>
              <a:rPr lang="en-US" b="0" dirty="0">
                <a:solidFill>
                  <a:srgbClr val="007FB9"/>
                </a:solidFill>
              </a:rPr>
              <a:t> </a:t>
            </a:r>
            <a:endParaRPr lang="en-US" b="0" dirty="0"/>
          </a:p>
        </p:txBody>
      </p:sp>
      <p:sp>
        <p:nvSpPr>
          <p:cNvPr id="6" name="Date Placeholder 5"/>
          <p:cNvSpPr>
            <a:spLocks noGrp="1"/>
          </p:cNvSpPr>
          <p:nvPr>
            <p:ph type="dt" sz="half" idx="10"/>
          </p:nvPr>
        </p:nvSpPr>
        <p:spPr/>
        <p:txBody>
          <a:bodyPr/>
          <a:lstStyle/>
          <a:p>
            <a:fld id="{91E60293-CDAC-574F-9890-DCA77E745266}" type="datetime4">
              <a:rPr lang="en-US" smtClean="0"/>
              <a:pPr/>
              <a:t>September 20, 2016</a:t>
            </a:fld>
            <a:endParaRPr lang="en-US" dirty="0"/>
          </a:p>
        </p:txBody>
      </p:sp>
      <p:sp>
        <p:nvSpPr>
          <p:cNvPr id="7" name="Slide Number Placeholder 6"/>
          <p:cNvSpPr>
            <a:spLocks noGrp="1"/>
          </p:cNvSpPr>
          <p:nvPr>
            <p:ph type="sldNum" sz="quarter" idx="12"/>
          </p:nvPr>
        </p:nvSpPr>
        <p:spPr/>
        <p:txBody>
          <a:bodyPr/>
          <a:lstStyle/>
          <a:p>
            <a:fld id="{34812037-1474-0A40-BFA0-4BA01FA6A467}" type="slidenum">
              <a:rPr lang="en-US" smtClean="0"/>
              <a:pPr/>
              <a:t>2</a:t>
            </a:fld>
            <a:endParaRPr lang="en-US" dirty="0"/>
          </a:p>
        </p:txBody>
      </p:sp>
      <p:pic>
        <p:nvPicPr>
          <p:cNvPr id="14" name="Picture 13" descr="where i w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 y="323850"/>
            <a:ext cx="3440781" cy="329315"/>
          </a:xfrm>
          <a:prstGeom prst="rect">
            <a:avLst/>
          </a:prstGeom>
        </p:spPr>
      </p:pic>
      <p:cxnSp>
        <p:nvCxnSpPr>
          <p:cNvPr id="15" name="Straight Connector 14"/>
          <p:cNvCxnSpPr/>
          <p:nvPr/>
        </p:nvCxnSpPr>
        <p:spPr>
          <a:xfrm flipH="1">
            <a:off x="1" y="927100"/>
            <a:ext cx="9143999" cy="1"/>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87000" y="1310630"/>
            <a:ext cx="3144022" cy="461665"/>
          </a:xfrm>
          <a:prstGeom prst="rect">
            <a:avLst/>
          </a:prstGeom>
          <a:solidFill>
            <a:schemeClr val="accent5">
              <a:lumMod val="20000"/>
              <a:lumOff val="80000"/>
            </a:schemeClr>
          </a:solidFill>
        </p:spPr>
        <p:txBody>
          <a:bodyPr wrap="square" rtlCol="0">
            <a:spAutoFit/>
          </a:bodyPr>
          <a:lstStyle>
            <a:defPPr>
              <a:defRPr lang="en-US"/>
            </a:defPPr>
            <a:lvl1pPr algn="ctr">
              <a:defRPr sz="2000">
                <a:solidFill>
                  <a:srgbClr val="FF0000"/>
                </a:solidFill>
              </a:defRPr>
            </a:lvl1pPr>
          </a:lstStyle>
          <a:p>
            <a:r>
              <a:rPr lang="en-US" sz="1200" i="1" dirty="0"/>
              <a:t>[INSERT A PHOTO HERE THAT BEST DESCRIBES THE LOCATION YOU WENT TO]</a:t>
            </a:r>
          </a:p>
        </p:txBody>
      </p:sp>
    </p:spTree>
    <p:extLst>
      <p:ext uri="{BB962C8B-B14F-4D97-AF65-F5344CB8AC3E}">
        <p14:creationId xmlns:p14="http://schemas.microsoft.com/office/powerpoint/2010/main" val="280559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 i achieved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9639"/>
            <a:ext cx="4521200" cy="5461000"/>
          </a:xfrm>
          <a:prstGeom prst="rect">
            <a:avLst/>
          </a:prstGeom>
        </p:spPr>
      </p:pic>
      <p:sp>
        <p:nvSpPr>
          <p:cNvPr id="5" name="Content Placeholder 4"/>
          <p:cNvSpPr>
            <a:spLocks noGrp="1"/>
          </p:cNvSpPr>
          <p:nvPr>
            <p:ph idx="1"/>
          </p:nvPr>
        </p:nvSpPr>
        <p:spPr>
          <a:xfrm>
            <a:off x="4927600" y="1329418"/>
            <a:ext cx="3883025" cy="4490759"/>
          </a:xfrm>
        </p:spPr>
        <p:txBody>
          <a:bodyPr/>
          <a:lstStyle/>
          <a:p>
            <a:pPr marL="177800" indent="-177800">
              <a:lnSpc>
                <a:spcPct val="100000"/>
              </a:lnSpc>
            </a:pPr>
            <a:r>
              <a:rPr lang="en-US" sz="1800" dirty="0"/>
              <a:t>LANGUAGE IMPROVEMENT</a:t>
            </a:r>
          </a:p>
          <a:p>
            <a:pPr marL="177800" indent="-177800">
              <a:lnSpc>
                <a:spcPct val="100000"/>
              </a:lnSpc>
              <a:buFont typeface="Arial" panose="020B0604020202020204" pitchFamily="34" charset="0"/>
              <a:buChar char="•"/>
            </a:pPr>
            <a:r>
              <a:rPr lang="en-US" b="0" dirty="0"/>
              <a:t>“Can do” statements</a:t>
            </a:r>
          </a:p>
          <a:p>
            <a:pPr marL="177800" indent="-177800">
              <a:lnSpc>
                <a:spcPct val="100000"/>
              </a:lnSpc>
              <a:buFont typeface="Arial" panose="020B0604020202020204" pitchFamily="34" charset="0"/>
              <a:buChar char="•"/>
            </a:pPr>
            <a:r>
              <a:rPr lang="en-US" b="0" dirty="0"/>
              <a:t>Experience in family:</a:t>
            </a:r>
            <a:r>
              <a:rPr lang="en-US" b="0" dirty="0">
                <a:solidFill>
                  <a:srgbClr val="007FB9"/>
                </a:solidFill>
              </a:rPr>
              <a:t> </a:t>
            </a:r>
            <a:endParaRPr lang="en-US" b="0" dirty="0"/>
          </a:p>
          <a:p>
            <a:pPr marL="177800" indent="-177800">
              <a:lnSpc>
                <a:spcPct val="100000"/>
              </a:lnSpc>
              <a:buFont typeface="Arial" panose="020B0604020202020204" pitchFamily="34" charset="0"/>
              <a:buChar char="•"/>
            </a:pPr>
            <a:r>
              <a:rPr lang="en-US" b="0" dirty="0"/>
              <a:t>Experience outside of family:</a:t>
            </a:r>
            <a:r>
              <a:rPr lang="en-US" b="0" dirty="0">
                <a:solidFill>
                  <a:srgbClr val="007FB9"/>
                </a:solidFill>
              </a:rPr>
              <a:t> </a:t>
            </a:r>
            <a:endParaRPr lang="en-US" b="0" dirty="0"/>
          </a:p>
          <a:p>
            <a:pPr marL="177800" indent="-177800">
              <a:lnSpc>
                <a:spcPct val="100000"/>
              </a:lnSpc>
              <a:buFont typeface="Arial" panose="020B0604020202020204" pitchFamily="34" charset="0"/>
              <a:buChar char="•"/>
            </a:pPr>
            <a:endParaRPr lang="en-US" b="0" dirty="0"/>
          </a:p>
          <a:p>
            <a:pPr marL="177800" indent="-177800">
              <a:lnSpc>
                <a:spcPct val="100000"/>
              </a:lnSpc>
            </a:pPr>
            <a:r>
              <a:rPr lang="en-US" sz="1800" dirty="0"/>
              <a:t>SERVICE PROJECT [IF APPLICABLE]</a:t>
            </a:r>
          </a:p>
          <a:p>
            <a:pPr marL="177800" indent="-177800">
              <a:lnSpc>
                <a:spcPct val="100000"/>
              </a:lnSpc>
              <a:buFont typeface="Arial" panose="020B0604020202020204" pitchFamily="34" charset="0"/>
              <a:buChar char="•"/>
            </a:pPr>
            <a:r>
              <a:rPr lang="en-US" b="0" dirty="0"/>
              <a:t>What I did: </a:t>
            </a:r>
          </a:p>
          <a:p>
            <a:pPr marL="177800" indent="-177800">
              <a:lnSpc>
                <a:spcPct val="100000"/>
              </a:lnSpc>
              <a:buFont typeface="Arial" panose="020B0604020202020204" pitchFamily="34" charset="0"/>
              <a:buChar char="•"/>
            </a:pPr>
            <a:r>
              <a:rPr lang="en-US" b="0" dirty="0"/>
              <a:t>Other activities: </a:t>
            </a:r>
          </a:p>
          <a:p>
            <a:pPr marL="177800" indent="-177800">
              <a:lnSpc>
                <a:spcPct val="100000"/>
              </a:lnSpc>
              <a:buFont typeface="Arial" panose="020B0604020202020204" pitchFamily="34" charset="0"/>
              <a:buChar char="•"/>
            </a:pPr>
            <a:endParaRPr lang="en-US" b="0" dirty="0"/>
          </a:p>
          <a:p>
            <a:pPr marL="177800" indent="-177800">
              <a:lnSpc>
                <a:spcPct val="100000"/>
              </a:lnSpc>
            </a:pPr>
            <a:r>
              <a:rPr lang="en-US" sz="1800" dirty="0"/>
              <a:t>CONTENT STUDIES [IF APPLICABLE]</a:t>
            </a:r>
          </a:p>
          <a:p>
            <a:pPr marL="177800" indent="-177800">
              <a:lnSpc>
                <a:spcPct val="100000"/>
              </a:lnSpc>
              <a:buFont typeface="Arial" panose="020B0604020202020204" pitchFamily="34" charset="0"/>
              <a:buChar char="•"/>
            </a:pPr>
            <a:r>
              <a:rPr lang="en-US" b="0" dirty="0"/>
              <a:t>What I studied:</a:t>
            </a:r>
          </a:p>
          <a:p>
            <a:pPr marL="177800" indent="-177800">
              <a:lnSpc>
                <a:spcPct val="100000"/>
              </a:lnSpc>
              <a:buFont typeface="Arial" panose="020B0604020202020204" pitchFamily="34" charset="0"/>
              <a:buChar char="•"/>
            </a:pPr>
            <a:r>
              <a:rPr lang="en-US" b="0" dirty="0"/>
              <a:t>Other activities</a:t>
            </a:r>
          </a:p>
          <a:p>
            <a:pPr marL="177800" indent="-177800">
              <a:lnSpc>
                <a:spcPct val="100000"/>
              </a:lnSpc>
              <a:buFont typeface="Arial" panose="020B0604020202020204" pitchFamily="34" charset="0"/>
              <a:buChar char="•"/>
            </a:pPr>
            <a:endParaRPr lang="en-US" b="0" dirty="0"/>
          </a:p>
        </p:txBody>
      </p:sp>
      <p:sp>
        <p:nvSpPr>
          <p:cNvPr id="6" name="Date Placeholder 5"/>
          <p:cNvSpPr>
            <a:spLocks noGrp="1"/>
          </p:cNvSpPr>
          <p:nvPr>
            <p:ph type="dt" sz="half" idx="10"/>
          </p:nvPr>
        </p:nvSpPr>
        <p:spPr/>
        <p:txBody>
          <a:bodyPr/>
          <a:lstStyle/>
          <a:p>
            <a:fld id="{91E60293-CDAC-574F-9890-DCA77E745266}" type="datetime4">
              <a:rPr lang="en-US" smtClean="0"/>
              <a:pPr/>
              <a:t>September 20, 2016</a:t>
            </a:fld>
            <a:endParaRPr lang="en-US" dirty="0"/>
          </a:p>
        </p:txBody>
      </p:sp>
      <p:sp>
        <p:nvSpPr>
          <p:cNvPr id="7" name="Slide Number Placeholder 6"/>
          <p:cNvSpPr>
            <a:spLocks noGrp="1"/>
          </p:cNvSpPr>
          <p:nvPr>
            <p:ph type="sldNum" sz="quarter" idx="12"/>
          </p:nvPr>
        </p:nvSpPr>
        <p:spPr/>
        <p:txBody>
          <a:bodyPr/>
          <a:lstStyle/>
          <a:p>
            <a:fld id="{34812037-1474-0A40-BFA0-4BA01FA6A467}" type="slidenum">
              <a:rPr lang="en-US" smtClean="0"/>
              <a:pPr/>
              <a:t>3</a:t>
            </a:fld>
            <a:endParaRPr lang="en-US" dirty="0"/>
          </a:p>
        </p:txBody>
      </p:sp>
      <p:cxnSp>
        <p:nvCxnSpPr>
          <p:cNvPr id="15" name="Straight Connector 14"/>
          <p:cNvCxnSpPr/>
          <p:nvPr/>
        </p:nvCxnSpPr>
        <p:spPr>
          <a:xfrm flipH="1">
            <a:off x="1" y="927100"/>
            <a:ext cx="9143999" cy="1"/>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what i achiev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 y="323850"/>
            <a:ext cx="4076701" cy="334993"/>
          </a:xfrm>
          <a:prstGeom prst="rect">
            <a:avLst/>
          </a:prstGeom>
        </p:spPr>
      </p:pic>
      <p:sp>
        <p:nvSpPr>
          <p:cNvPr id="10" name="TextBox 9"/>
          <p:cNvSpPr txBox="1"/>
          <p:nvPr/>
        </p:nvSpPr>
        <p:spPr>
          <a:xfrm>
            <a:off x="412749" y="1319893"/>
            <a:ext cx="3635375" cy="461665"/>
          </a:xfrm>
          <a:prstGeom prst="rect">
            <a:avLst/>
          </a:prstGeom>
          <a:solidFill>
            <a:schemeClr val="accent5">
              <a:lumMod val="20000"/>
              <a:lumOff val="80000"/>
            </a:schemeClr>
          </a:solidFill>
        </p:spPr>
        <p:txBody>
          <a:bodyPr wrap="square" rtlCol="0">
            <a:spAutoFit/>
          </a:bodyPr>
          <a:lstStyle>
            <a:defPPr>
              <a:defRPr lang="en-US"/>
            </a:defPPr>
            <a:lvl1pPr algn="ctr">
              <a:defRPr sz="2000">
                <a:solidFill>
                  <a:srgbClr val="FF0000"/>
                </a:solidFill>
              </a:defRPr>
            </a:lvl1pPr>
          </a:lstStyle>
          <a:p>
            <a:r>
              <a:rPr lang="en-US" sz="1200" i="1" dirty="0"/>
              <a:t>[INSERT A PHOTO HERE THAT BEST DEMONSTRATES WHAT YOUR EXPERIENCE WAS ABOUT]</a:t>
            </a:r>
          </a:p>
        </p:txBody>
      </p:sp>
    </p:spTree>
    <p:extLst>
      <p:ext uri="{BB962C8B-B14F-4D97-AF65-F5344CB8AC3E}">
        <p14:creationId xmlns:p14="http://schemas.microsoft.com/office/powerpoint/2010/main" val="377109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5DE6DCA-4327-6C4E-975F-BC44F910A7DF}" type="datetime4">
              <a:rPr lang="en-US" smtClean="0"/>
              <a:pPr/>
              <a:t>September 20, 2016</a:t>
            </a:fld>
            <a:endParaRPr lang="en-US" dirty="0"/>
          </a:p>
        </p:txBody>
      </p:sp>
      <p:sp>
        <p:nvSpPr>
          <p:cNvPr id="7" name="Slide Number Placeholder 6"/>
          <p:cNvSpPr>
            <a:spLocks noGrp="1"/>
          </p:cNvSpPr>
          <p:nvPr>
            <p:ph type="sldNum" sz="quarter" idx="12"/>
          </p:nvPr>
        </p:nvSpPr>
        <p:spPr/>
        <p:txBody>
          <a:bodyPr/>
          <a:lstStyle/>
          <a:p>
            <a:fld id="{34812037-1474-0A40-BFA0-4BA01FA6A467}" type="slidenum">
              <a:rPr lang="en-US" smtClean="0"/>
              <a:pPr/>
              <a:t>4</a:t>
            </a:fld>
            <a:endParaRPr lang="en-US" dirty="0"/>
          </a:p>
        </p:txBody>
      </p:sp>
      <p:sp>
        <p:nvSpPr>
          <p:cNvPr id="3" name="Content Placeholder 2"/>
          <p:cNvSpPr>
            <a:spLocks noGrp="1"/>
          </p:cNvSpPr>
          <p:nvPr>
            <p:ph idx="1"/>
          </p:nvPr>
        </p:nvSpPr>
        <p:spPr>
          <a:xfrm>
            <a:off x="361950" y="1370839"/>
            <a:ext cx="3848100" cy="4737861"/>
          </a:xfrm>
        </p:spPr>
        <p:txBody>
          <a:bodyPr/>
          <a:lstStyle/>
          <a:p>
            <a:pPr marL="177800" indent="-177800"/>
            <a:r>
              <a:rPr lang="en-US" dirty="0"/>
              <a:t>IN FAMILY OR DORM</a:t>
            </a:r>
          </a:p>
          <a:p>
            <a:pPr marL="177800" indent="-177800">
              <a:buFont typeface="Arial" panose="020B0604020202020204" pitchFamily="34" charset="0"/>
              <a:buChar char="•"/>
            </a:pPr>
            <a:r>
              <a:rPr lang="en-US" b="0" dirty="0"/>
              <a:t>Wake up time:</a:t>
            </a:r>
            <a:r>
              <a:rPr lang="en-US" b="0" dirty="0">
                <a:solidFill>
                  <a:srgbClr val="007FB9"/>
                </a:solidFill>
              </a:rPr>
              <a:t> </a:t>
            </a:r>
          </a:p>
          <a:p>
            <a:pPr marL="177800" indent="-177800">
              <a:buFont typeface="Arial" panose="020B0604020202020204" pitchFamily="34" charset="0"/>
              <a:buChar char="•"/>
            </a:pPr>
            <a:r>
              <a:rPr lang="en-US" b="0" dirty="0"/>
              <a:t>Breakfast:</a:t>
            </a:r>
            <a:r>
              <a:rPr lang="en-US" b="0" dirty="0">
                <a:solidFill>
                  <a:srgbClr val="007FB9"/>
                </a:solidFill>
              </a:rPr>
              <a:t> </a:t>
            </a:r>
            <a:endParaRPr lang="en-US" b="0" dirty="0"/>
          </a:p>
          <a:p>
            <a:pPr marL="177800" indent="-177800">
              <a:buFont typeface="Arial" panose="020B0604020202020204" pitchFamily="34" charset="0"/>
              <a:buChar char="•"/>
            </a:pPr>
            <a:r>
              <a:rPr lang="en-US" b="0" dirty="0"/>
              <a:t>Morning activities:</a:t>
            </a:r>
            <a:r>
              <a:rPr lang="en-US" b="0" dirty="0">
                <a:solidFill>
                  <a:srgbClr val="007FB9"/>
                </a:solidFill>
              </a:rPr>
              <a:t> </a:t>
            </a:r>
            <a:endParaRPr lang="en-US" b="0" dirty="0"/>
          </a:p>
          <a:p>
            <a:pPr marL="177800" indent="-177800">
              <a:buFont typeface="Arial" panose="020B0604020202020204" pitchFamily="34" charset="0"/>
              <a:buChar char="•"/>
            </a:pPr>
            <a:r>
              <a:rPr lang="en-US" b="0" dirty="0"/>
              <a:t>Lunch:</a:t>
            </a:r>
            <a:r>
              <a:rPr lang="en-US" b="0" dirty="0">
                <a:solidFill>
                  <a:srgbClr val="007FB9"/>
                </a:solidFill>
              </a:rPr>
              <a:t> </a:t>
            </a:r>
            <a:endParaRPr lang="en-US" b="0" dirty="0"/>
          </a:p>
          <a:p>
            <a:pPr marL="177800" indent="-177800">
              <a:buFont typeface="Arial" panose="020B0604020202020204" pitchFamily="34" charset="0"/>
              <a:buChar char="•"/>
            </a:pPr>
            <a:r>
              <a:rPr lang="en-US" b="0" dirty="0"/>
              <a:t>Afternoon activities:</a:t>
            </a:r>
            <a:r>
              <a:rPr lang="en-US" b="0" dirty="0">
                <a:solidFill>
                  <a:srgbClr val="007FB9"/>
                </a:solidFill>
              </a:rPr>
              <a:t> </a:t>
            </a:r>
            <a:endParaRPr lang="en-US" b="0" dirty="0"/>
          </a:p>
          <a:p>
            <a:pPr marL="177800" indent="-177800">
              <a:buFont typeface="Arial" panose="020B0604020202020204" pitchFamily="34" charset="0"/>
              <a:buChar char="•"/>
            </a:pPr>
            <a:r>
              <a:rPr lang="en-US" b="0" dirty="0"/>
              <a:t>Dinner:</a:t>
            </a:r>
            <a:r>
              <a:rPr lang="en-US" b="0" dirty="0">
                <a:solidFill>
                  <a:srgbClr val="007FB9"/>
                </a:solidFill>
              </a:rPr>
              <a:t> </a:t>
            </a:r>
            <a:endParaRPr lang="en-US" b="0" dirty="0"/>
          </a:p>
          <a:p>
            <a:pPr marL="177800" indent="-177800">
              <a:buFont typeface="Arial" panose="020B0604020202020204" pitchFamily="34" charset="0"/>
              <a:buChar char="•"/>
            </a:pPr>
            <a:r>
              <a:rPr lang="en-US" b="0" dirty="0"/>
              <a:t>Evening activities:</a:t>
            </a:r>
            <a:r>
              <a:rPr lang="en-US" b="0" dirty="0">
                <a:solidFill>
                  <a:srgbClr val="007FB9"/>
                </a:solidFill>
              </a:rPr>
              <a:t> </a:t>
            </a:r>
            <a:endParaRPr lang="en-US" b="0" dirty="0"/>
          </a:p>
          <a:p>
            <a:pPr marL="177800" indent="-177800">
              <a:buFont typeface="Arial" panose="020B0604020202020204" pitchFamily="34" charset="0"/>
              <a:buChar char="•"/>
            </a:pPr>
            <a:endParaRPr lang="en-US" b="0" dirty="0"/>
          </a:p>
          <a:p>
            <a:pPr marL="177800" indent="-177800">
              <a:buFont typeface="Arial" panose="020B0604020202020204" pitchFamily="34" charset="0"/>
              <a:buChar char="•"/>
            </a:pPr>
            <a:endParaRPr lang="en-US" b="0" dirty="0"/>
          </a:p>
          <a:p>
            <a:pPr marL="177800" indent="-177800"/>
            <a:endParaRPr lang="en-US" b="0" dirty="0"/>
          </a:p>
        </p:txBody>
      </p:sp>
      <p:sp>
        <p:nvSpPr>
          <p:cNvPr id="9" name="Content Placeholder 2"/>
          <p:cNvSpPr txBox="1">
            <a:spLocks/>
          </p:cNvSpPr>
          <p:nvPr/>
        </p:nvSpPr>
        <p:spPr>
          <a:xfrm>
            <a:off x="4689475" y="1357578"/>
            <a:ext cx="3797300" cy="4751122"/>
          </a:xfrm>
          <a:prstGeom prst="rect">
            <a:avLst/>
          </a:prstGeom>
        </p:spPr>
        <p:txBody>
          <a:bodyPr vert="horz" lIns="0" tIns="0" rIns="0" bIns="0" rtlCol="0">
            <a:noAutofit/>
          </a:bodyPr>
          <a:lstStyle>
            <a:lvl1pPr marL="0" indent="0" algn="l" defTabSz="457200" rtl="0" eaLnBrk="1" latinLnBrk="0" hangingPunct="1">
              <a:lnSpc>
                <a:spcPts val="1800"/>
              </a:lnSpc>
              <a:spcBef>
                <a:spcPts val="0"/>
              </a:spcBef>
              <a:spcAft>
                <a:spcPts val="800"/>
              </a:spcAft>
              <a:buFontTx/>
              <a:buNone/>
              <a:defRPr sz="1600" b="1" i="0" kern="1200">
                <a:solidFill>
                  <a:schemeClr val="tx1"/>
                </a:solidFill>
                <a:latin typeface="Calibri"/>
                <a:ea typeface="+mn-ea"/>
                <a:cs typeface="Arial"/>
              </a:defRPr>
            </a:lvl1pPr>
            <a:lvl2pPr marL="0" indent="0" algn="l" defTabSz="457200" rtl="0" eaLnBrk="1" latinLnBrk="0" hangingPunct="1">
              <a:lnSpc>
                <a:spcPts val="1800"/>
              </a:lnSpc>
              <a:spcBef>
                <a:spcPts val="0"/>
              </a:spcBef>
              <a:spcAft>
                <a:spcPts val="1600"/>
              </a:spcAft>
              <a:buFontTx/>
              <a:buNone/>
              <a:defRPr sz="1600" kern="1200">
                <a:solidFill>
                  <a:schemeClr val="tx1"/>
                </a:solidFill>
                <a:latin typeface="Calibri"/>
                <a:ea typeface="+mn-ea"/>
                <a:cs typeface="Arial"/>
              </a:defRPr>
            </a:lvl2pPr>
            <a:lvl3pPr marL="182880" indent="-182880" algn="l" defTabSz="457200" rtl="0" eaLnBrk="1" latinLnBrk="0" hangingPunct="1">
              <a:lnSpc>
                <a:spcPts val="1800"/>
              </a:lnSpc>
              <a:spcBef>
                <a:spcPts val="0"/>
              </a:spcBef>
              <a:spcAft>
                <a:spcPts val="400"/>
              </a:spcAft>
              <a:buClr>
                <a:schemeClr val="accent1"/>
              </a:buClr>
              <a:buFont typeface="Arial"/>
              <a:buChar char="•"/>
              <a:defRPr sz="1600" kern="1200">
                <a:solidFill>
                  <a:schemeClr val="tx1"/>
                </a:solidFill>
                <a:latin typeface="Calibri"/>
                <a:ea typeface="+mn-ea"/>
                <a:cs typeface="Arial"/>
              </a:defRPr>
            </a:lvl3pPr>
            <a:lvl4pPr marL="365760" indent="-182880" algn="l" defTabSz="457200" rtl="0" eaLnBrk="1" latinLnBrk="0" hangingPunct="1">
              <a:lnSpc>
                <a:spcPts val="1800"/>
              </a:lnSpc>
              <a:spcBef>
                <a:spcPts val="0"/>
              </a:spcBef>
              <a:spcAft>
                <a:spcPts val="400"/>
              </a:spcAft>
              <a:buClr>
                <a:schemeClr val="accent1"/>
              </a:buClr>
              <a:buFont typeface="Arial"/>
              <a:buChar char="•"/>
              <a:defRPr sz="1600" kern="1200">
                <a:solidFill>
                  <a:schemeClr val="tx1"/>
                </a:solidFill>
                <a:latin typeface="Calibri"/>
                <a:ea typeface="+mn-ea"/>
                <a:cs typeface="Arial"/>
              </a:defRPr>
            </a:lvl4pPr>
            <a:lvl5pPr marL="548640" indent="-182880" algn="l" defTabSz="457200" rtl="0" eaLnBrk="1" latinLnBrk="0" hangingPunct="1">
              <a:lnSpc>
                <a:spcPts val="1800"/>
              </a:lnSpc>
              <a:spcBef>
                <a:spcPts val="0"/>
              </a:spcBef>
              <a:spcAft>
                <a:spcPts val="400"/>
              </a:spcAft>
              <a:buClr>
                <a:schemeClr val="accent1"/>
              </a:buClr>
              <a:buFont typeface="Arial"/>
              <a:buChar char="•"/>
              <a:defRPr sz="1600" kern="1200">
                <a:solidFill>
                  <a:schemeClr val="tx1"/>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r>
              <a:rPr lang="en-US" dirty="0"/>
              <a:t>LANGUAGE CLASS</a:t>
            </a:r>
          </a:p>
          <a:p>
            <a:pPr marL="177800" indent="-177800">
              <a:buFont typeface="Arial"/>
              <a:buChar char="•"/>
            </a:pPr>
            <a:r>
              <a:rPr lang="en-US" b="0" dirty="0"/>
              <a:t>Time:</a:t>
            </a:r>
            <a:r>
              <a:rPr lang="en-US" b="0" dirty="0">
                <a:solidFill>
                  <a:srgbClr val="007FB9"/>
                </a:solidFill>
              </a:rPr>
              <a:t> </a:t>
            </a:r>
            <a:endParaRPr lang="en-US" b="0" dirty="0"/>
          </a:p>
          <a:p>
            <a:pPr marL="177800" indent="-177800">
              <a:buFont typeface="Arial"/>
              <a:buChar char="•"/>
            </a:pPr>
            <a:r>
              <a:rPr lang="en-US" b="0" dirty="0"/>
              <a:t>Typical Activities:</a:t>
            </a:r>
            <a:r>
              <a:rPr lang="en-US" b="0" dirty="0">
                <a:solidFill>
                  <a:srgbClr val="007FB9"/>
                </a:solidFill>
              </a:rPr>
              <a:t> </a:t>
            </a:r>
            <a:endParaRPr lang="en-US" b="0" dirty="0"/>
          </a:p>
          <a:p>
            <a:pPr marL="177800" indent="-177800">
              <a:buFont typeface="Arial"/>
              <a:buChar char="•"/>
            </a:pPr>
            <a:endParaRPr lang="en-US" b="0" dirty="0"/>
          </a:p>
          <a:p>
            <a:pPr marL="177800" indent="-177800"/>
            <a:r>
              <a:rPr lang="en-US" dirty="0"/>
              <a:t>CULTURAL SEMINAR</a:t>
            </a:r>
          </a:p>
          <a:p>
            <a:pPr marL="177800" indent="-177800">
              <a:buFont typeface="Arial"/>
              <a:buChar char="•"/>
            </a:pPr>
            <a:r>
              <a:rPr lang="en-US" b="0" dirty="0"/>
              <a:t>Time:</a:t>
            </a:r>
            <a:r>
              <a:rPr lang="en-US" b="0" dirty="0">
                <a:solidFill>
                  <a:srgbClr val="007FB9"/>
                </a:solidFill>
              </a:rPr>
              <a:t> </a:t>
            </a:r>
            <a:endParaRPr lang="en-US" b="0" dirty="0"/>
          </a:p>
          <a:p>
            <a:pPr marL="177800" indent="-177800">
              <a:buFont typeface="Arial"/>
              <a:buChar char="•"/>
            </a:pPr>
            <a:r>
              <a:rPr lang="en-US" b="0" dirty="0"/>
              <a:t>Typical Activities:</a:t>
            </a:r>
            <a:r>
              <a:rPr lang="en-US" b="0" dirty="0">
                <a:solidFill>
                  <a:srgbClr val="007FB9"/>
                </a:solidFill>
              </a:rPr>
              <a:t> </a:t>
            </a:r>
            <a:endParaRPr lang="en-US" b="0" dirty="0"/>
          </a:p>
          <a:p>
            <a:pPr marL="177800" indent="-177800"/>
            <a:endParaRPr lang="en-US" dirty="0"/>
          </a:p>
          <a:p>
            <a:pPr marL="177800" indent="-177800"/>
            <a:r>
              <a:rPr lang="en-US" dirty="0"/>
              <a:t>SERVICE PROJECT</a:t>
            </a:r>
          </a:p>
          <a:p>
            <a:pPr marL="177800" indent="-177800">
              <a:buFont typeface="Arial"/>
              <a:buChar char="•"/>
            </a:pPr>
            <a:r>
              <a:rPr lang="en-US" b="0" dirty="0"/>
              <a:t>Time:</a:t>
            </a:r>
            <a:r>
              <a:rPr lang="en-US" b="0" dirty="0">
                <a:solidFill>
                  <a:srgbClr val="007FB9"/>
                </a:solidFill>
              </a:rPr>
              <a:t> </a:t>
            </a:r>
            <a:endParaRPr lang="en-US" b="0" dirty="0"/>
          </a:p>
          <a:p>
            <a:pPr marL="177800" indent="-177800">
              <a:buFont typeface="Arial"/>
              <a:buChar char="•"/>
            </a:pPr>
            <a:r>
              <a:rPr lang="en-US" b="0" dirty="0"/>
              <a:t>Typical Activities:</a:t>
            </a:r>
            <a:r>
              <a:rPr lang="en-US" b="0" dirty="0">
                <a:solidFill>
                  <a:srgbClr val="007FB9"/>
                </a:solidFill>
              </a:rPr>
              <a:t> </a:t>
            </a:r>
            <a:endParaRPr lang="en-US" b="0" dirty="0"/>
          </a:p>
          <a:p>
            <a:pPr marL="177800" indent="-177800">
              <a:buFont typeface="Arial" panose="020B0604020202020204" pitchFamily="34" charset="0"/>
              <a:buChar char="•"/>
            </a:pPr>
            <a:endParaRPr lang="en-US" b="0" dirty="0"/>
          </a:p>
          <a:p>
            <a:pPr marL="177800" indent="-177800"/>
            <a:endParaRPr lang="en-US" b="0" dirty="0"/>
          </a:p>
        </p:txBody>
      </p:sp>
      <p:pic>
        <p:nvPicPr>
          <p:cNvPr id="8" name="Picture 7" descr="my daily schedu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99" y="323850"/>
            <a:ext cx="4650164" cy="340671"/>
          </a:xfrm>
          <a:prstGeom prst="rect">
            <a:avLst/>
          </a:prstGeom>
        </p:spPr>
      </p:pic>
      <p:cxnSp>
        <p:nvCxnSpPr>
          <p:cNvPr id="10" name="Straight Connector 9"/>
          <p:cNvCxnSpPr/>
          <p:nvPr/>
        </p:nvCxnSpPr>
        <p:spPr>
          <a:xfrm flipH="1">
            <a:off x="1" y="927100"/>
            <a:ext cx="9143999" cy="1"/>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ltural understanding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862"/>
            <a:ext cx="4502757" cy="5426075"/>
          </a:xfrm>
          <a:prstGeom prst="rect">
            <a:avLst/>
          </a:prstGeom>
        </p:spPr>
      </p:pic>
      <p:sp>
        <p:nvSpPr>
          <p:cNvPr id="6" name="Date Placeholder 5"/>
          <p:cNvSpPr>
            <a:spLocks noGrp="1"/>
          </p:cNvSpPr>
          <p:nvPr>
            <p:ph type="dt" sz="half" idx="10"/>
          </p:nvPr>
        </p:nvSpPr>
        <p:spPr/>
        <p:txBody>
          <a:bodyPr/>
          <a:lstStyle/>
          <a:p>
            <a:fld id="{91E60293-CDAC-574F-9890-DCA77E745266}" type="datetime4">
              <a:rPr lang="en-US" smtClean="0"/>
              <a:pPr/>
              <a:t>September 20, 2016</a:t>
            </a:fld>
            <a:endParaRPr lang="en-US" dirty="0"/>
          </a:p>
        </p:txBody>
      </p:sp>
      <p:sp>
        <p:nvSpPr>
          <p:cNvPr id="7" name="Slide Number Placeholder 6"/>
          <p:cNvSpPr>
            <a:spLocks noGrp="1"/>
          </p:cNvSpPr>
          <p:nvPr>
            <p:ph type="sldNum" sz="quarter" idx="12"/>
          </p:nvPr>
        </p:nvSpPr>
        <p:spPr/>
        <p:txBody>
          <a:bodyPr/>
          <a:lstStyle/>
          <a:p>
            <a:fld id="{34812037-1474-0A40-BFA0-4BA01FA6A467}" type="slidenum">
              <a:rPr lang="en-US" smtClean="0"/>
              <a:pPr/>
              <a:t>5</a:t>
            </a:fld>
            <a:endParaRPr lang="en-US" dirty="0"/>
          </a:p>
        </p:txBody>
      </p:sp>
      <p:pic>
        <p:nvPicPr>
          <p:cNvPr id="8" name="Picture 7" descr="cultural understan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 y="323850"/>
            <a:ext cx="6450045" cy="340671"/>
          </a:xfrm>
          <a:prstGeom prst="rect">
            <a:avLst/>
          </a:prstGeom>
        </p:spPr>
      </p:pic>
      <p:cxnSp>
        <p:nvCxnSpPr>
          <p:cNvPr id="9" name="Straight Connector 8"/>
          <p:cNvCxnSpPr/>
          <p:nvPr/>
        </p:nvCxnSpPr>
        <p:spPr>
          <a:xfrm flipH="1">
            <a:off x="1" y="927100"/>
            <a:ext cx="9143999" cy="1"/>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Content Placeholder 4"/>
          <p:cNvSpPr txBox="1">
            <a:spLocks/>
          </p:cNvSpPr>
          <p:nvPr/>
        </p:nvSpPr>
        <p:spPr>
          <a:xfrm>
            <a:off x="4927599" y="1374774"/>
            <a:ext cx="3848101" cy="4918076"/>
          </a:xfrm>
          <a:prstGeom prst="rect">
            <a:avLst/>
          </a:prstGeom>
        </p:spPr>
        <p:txBody>
          <a:bodyPr vert="horz" lIns="0" tIns="0" rIns="0" bIns="0" rtlCol="0">
            <a:noAutofit/>
          </a:bodyPr>
          <a:lstStyle>
            <a:lvl1pPr marL="0" indent="0" algn="l" defTabSz="457200" rtl="0" eaLnBrk="1" latinLnBrk="0" hangingPunct="1">
              <a:lnSpc>
                <a:spcPts val="1800"/>
              </a:lnSpc>
              <a:spcBef>
                <a:spcPts val="0"/>
              </a:spcBef>
              <a:spcAft>
                <a:spcPts val="800"/>
              </a:spcAft>
              <a:buFontTx/>
              <a:buNone/>
              <a:defRPr sz="1600" b="1" i="0" kern="1200">
                <a:solidFill>
                  <a:schemeClr val="tx1"/>
                </a:solidFill>
                <a:latin typeface="Calibri"/>
                <a:ea typeface="+mn-ea"/>
                <a:cs typeface="Arial"/>
              </a:defRPr>
            </a:lvl1pPr>
            <a:lvl2pPr marL="0" indent="0" algn="l" defTabSz="457200" rtl="0" eaLnBrk="1" latinLnBrk="0" hangingPunct="1">
              <a:lnSpc>
                <a:spcPts val="1800"/>
              </a:lnSpc>
              <a:spcBef>
                <a:spcPts val="0"/>
              </a:spcBef>
              <a:spcAft>
                <a:spcPts val="1600"/>
              </a:spcAft>
              <a:buFontTx/>
              <a:buNone/>
              <a:defRPr sz="1600" kern="1200">
                <a:solidFill>
                  <a:schemeClr val="tx1"/>
                </a:solidFill>
                <a:latin typeface="Calibri"/>
                <a:ea typeface="+mn-ea"/>
                <a:cs typeface="Arial"/>
              </a:defRPr>
            </a:lvl2pPr>
            <a:lvl3pPr marL="182880" indent="-182880" algn="l" defTabSz="457200" rtl="0" eaLnBrk="1" latinLnBrk="0" hangingPunct="1">
              <a:lnSpc>
                <a:spcPts val="1800"/>
              </a:lnSpc>
              <a:spcBef>
                <a:spcPts val="0"/>
              </a:spcBef>
              <a:spcAft>
                <a:spcPts val="400"/>
              </a:spcAft>
              <a:buClr>
                <a:schemeClr val="accent1"/>
              </a:buClr>
              <a:buFont typeface="Arial"/>
              <a:buChar char="•"/>
              <a:defRPr sz="1600" kern="1200">
                <a:solidFill>
                  <a:schemeClr val="tx1"/>
                </a:solidFill>
                <a:latin typeface="Calibri"/>
                <a:ea typeface="+mn-ea"/>
                <a:cs typeface="Arial"/>
              </a:defRPr>
            </a:lvl3pPr>
            <a:lvl4pPr marL="365760" indent="-182880" algn="l" defTabSz="457200" rtl="0" eaLnBrk="1" latinLnBrk="0" hangingPunct="1">
              <a:lnSpc>
                <a:spcPts val="1800"/>
              </a:lnSpc>
              <a:spcBef>
                <a:spcPts val="0"/>
              </a:spcBef>
              <a:spcAft>
                <a:spcPts val="400"/>
              </a:spcAft>
              <a:buClr>
                <a:schemeClr val="accent1"/>
              </a:buClr>
              <a:buFont typeface="Arial"/>
              <a:buChar char="•"/>
              <a:defRPr sz="1600" kern="1200">
                <a:solidFill>
                  <a:schemeClr val="tx1"/>
                </a:solidFill>
                <a:latin typeface="Calibri"/>
                <a:ea typeface="+mn-ea"/>
                <a:cs typeface="Arial"/>
              </a:defRPr>
            </a:lvl4pPr>
            <a:lvl5pPr marL="548640" indent="-182880" algn="l" defTabSz="457200" rtl="0" eaLnBrk="1" latinLnBrk="0" hangingPunct="1">
              <a:lnSpc>
                <a:spcPts val="1800"/>
              </a:lnSpc>
              <a:spcBef>
                <a:spcPts val="0"/>
              </a:spcBef>
              <a:spcAft>
                <a:spcPts val="400"/>
              </a:spcAft>
              <a:buClr>
                <a:schemeClr val="accent1"/>
              </a:buClr>
              <a:buFont typeface="Arial"/>
              <a:buChar char="•"/>
              <a:defRPr sz="1600" kern="1200">
                <a:solidFill>
                  <a:schemeClr val="tx1"/>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buFont typeface="Arial" panose="020B0604020202020204" pitchFamily="34" charset="0"/>
              <a:buChar char="•"/>
            </a:pPr>
            <a:r>
              <a:rPr lang="en-US" sz="1800" b="0" dirty="0"/>
              <a:t>Misunderstanding I had before the program:</a:t>
            </a:r>
            <a:r>
              <a:rPr lang="en-US" sz="1800" b="0" dirty="0">
                <a:solidFill>
                  <a:srgbClr val="007FB9"/>
                </a:solidFill>
              </a:rPr>
              <a:t> </a:t>
            </a:r>
            <a:endParaRPr lang="en-US" sz="1800" b="0" dirty="0"/>
          </a:p>
          <a:p>
            <a:pPr marL="177800"/>
            <a:r>
              <a:rPr lang="en-US" sz="1800" b="0" dirty="0">
                <a:solidFill>
                  <a:srgbClr val="007FB9"/>
                </a:solidFill>
              </a:rPr>
              <a:t> </a:t>
            </a:r>
          </a:p>
          <a:p>
            <a:pPr marL="177800" indent="-177800">
              <a:buFont typeface="Arial" panose="020B0604020202020204" pitchFamily="34" charset="0"/>
              <a:buChar char="•"/>
            </a:pPr>
            <a:r>
              <a:rPr lang="en-US" sz="1800" b="0" dirty="0"/>
              <a:t>Cultural learning:</a:t>
            </a:r>
            <a:r>
              <a:rPr lang="en-US" sz="1800" b="0" dirty="0">
                <a:solidFill>
                  <a:srgbClr val="007FB9"/>
                </a:solidFill>
              </a:rPr>
              <a:t> </a:t>
            </a:r>
            <a:endParaRPr lang="en-US" sz="1800" b="0" dirty="0"/>
          </a:p>
          <a:p>
            <a:pPr marL="177800"/>
            <a:r>
              <a:rPr lang="en-US" sz="1800" b="0" dirty="0">
                <a:solidFill>
                  <a:srgbClr val="007FB9"/>
                </a:solidFill>
              </a:rPr>
              <a:t> </a:t>
            </a:r>
            <a:endParaRPr lang="en-US" sz="1800" b="0" dirty="0"/>
          </a:p>
          <a:p>
            <a:pPr marL="177800" indent="-177800">
              <a:buFont typeface="Arial" panose="020B0604020202020204" pitchFamily="34" charset="0"/>
              <a:buChar char="•"/>
            </a:pPr>
            <a:r>
              <a:rPr lang="en-US" sz="1800" b="0" dirty="0"/>
              <a:t>Favorite cultural activity:</a:t>
            </a:r>
            <a:r>
              <a:rPr lang="en-US" sz="1800" b="0" dirty="0">
                <a:solidFill>
                  <a:srgbClr val="007FB9"/>
                </a:solidFill>
              </a:rPr>
              <a:t> </a:t>
            </a:r>
            <a:endParaRPr lang="en-US" sz="1800" b="0" dirty="0"/>
          </a:p>
          <a:p>
            <a:pPr marL="177800"/>
            <a:r>
              <a:rPr lang="en-US" sz="1800" b="0" dirty="0">
                <a:solidFill>
                  <a:srgbClr val="007FB9"/>
                </a:solidFill>
              </a:rPr>
              <a:t> </a:t>
            </a:r>
            <a:endParaRPr lang="en-US" sz="1800" b="0" dirty="0"/>
          </a:p>
          <a:p>
            <a:pPr marL="177800" indent="-177800">
              <a:buFont typeface="Arial" panose="020B0604020202020204" pitchFamily="34" charset="0"/>
              <a:buChar char="•"/>
            </a:pPr>
            <a:r>
              <a:rPr lang="en-US" sz="1800" b="0" dirty="0"/>
              <a:t>Changed view of my own culture:</a:t>
            </a:r>
            <a:r>
              <a:rPr lang="en-US" sz="1800" b="0" dirty="0">
                <a:solidFill>
                  <a:srgbClr val="007FB9"/>
                </a:solidFill>
              </a:rPr>
              <a:t> </a:t>
            </a:r>
            <a:endParaRPr lang="en-US" sz="1800" b="0" dirty="0"/>
          </a:p>
          <a:p>
            <a:pPr marL="177800"/>
            <a:r>
              <a:rPr lang="en-US" sz="1800" b="0" dirty="0">
                <a:solidFill>
                  <a:srgbClr val="007FB9"/>
                </a:solidFill>
              </a:rPr>
              <a:t> </a:t>
            </a:r>
            <a:endParaRPr lang="en-US" b="0" dirty="0"/>
          </a:p>
          <a:p>
            <a:endParaRPr lang="en-US" b="0" dirty="0"/>
          </a:p>
        </p:txBody>
      </p:sp>
      <p:sp>
        <p:nvSpPr>
          <p:cNvPr id="12" name="TextBox 11"/>
          <p:cNvSpPr txBox="1"/>
          <p:nvPr/>
        </p:nvSpPr>
        <p:spPr>
          <a:xfrm>
            <a:off x="431799" y="1301105"/>
            <a:ext cx="3635375" cy="461665"/>
          </a:xfrm>
          <a:prstGeom prst="rect">
            <a:avLst/>
          </a:prstGeom>
          <a:solidFill>
            <a:schemeClr val="accent5">
              <a:lumMod val="20000"/>
              <a:lumOff val="80000"/>
            </a:schemeClr>
          </a:solidFill>
        </p:spPr>
        <p:txBody>
          <a:bodyPr wrap="square" rtlCol="0">
            <a:spAutoFit/>
          </a:bodyPr>
          <a:lstStyle>
            <a:defPPr>
              <a:defRPr lang="en-US"/>
            </a:defPPr>
            <a:lvl1pPr algn="ctr">
              <a:defRPr sz="2000">
                <a:solidFill>
                  <a:srgbClr val="FF0000"/>
                </a:solidFill>
              </a:defRPr>
            </a:lvl1pPr>
          </a:lstStyle>
          <a:p>
            <a:r>
              <a:rPr lang="en-US" sz="1200" i="1" dirty="0"/>
              <a:t>[INSERT A PHOTO HERE OF YOUR FAVORITE CULTURAL ACTIVITY OR OUTING DURING YOUR STAY]</a:t>
            </a:r>
          </a:p>
        </p:txBody>
      </p:sp>
    </p:spTree>
    <p:extLst>
      <p:ext uri="{BB962C8B-B14F-4D97-AF65-F5344CB8AC3E}">
        <p14:creationId xmlns:p14="http://schemas.microsoft.com/office/powerpoint/2010/main" val="52516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71600"/>
            <a:ext cx="4521200" cy="4991100"/>
          </a:xfrm>
          <a:prstGeom prst="rect">
            <a:avLst/>
          </a:prstGeom>
        </p:spPr>
      </p:pic>
      <p:sp>
        <p:nvSpPr>
          <p:cNvPr id="5" name="Content Placeholder 4"/>
          <p:cNvSpPr>
            <a:spLocks noGrp="1"/>
          </p:cNvSpPr>
          <p:nvPr>
            <p:ph idx="1"/>
          </p:nvPr>
        </p:nvSpPr>
        <p:spPr>
          <a:xfrm>
            <a:off x="4978400" y="1884363"/>
            <a:ext cx="3708400" cy="3563937"/>
          </a:xfrm>
        </p:spPr>
        <p:txBody>
          <a:bodyPr/>
          <a:lstStyle/>
          <a:p>
            <a:pPr marL="177800" indent="-177800">
              <a:buFont typeface="Arial" panose="020B0604020202020204" pitchFamily="34" charset="0"/>
              <a:buChar char="•"/>
            </a:pPr>
            <a:r>
              <a:rPr lang="en-US" sz="1800" b="0" dirty="0"/>
              <a:t>What I thought of the US and my town before:</a:t>
            </a:r>
            <a:r>
              <a:rPr lang="en-US" sz="1800" b="0" dirty="0">
                <a:solidFill>
                  <a:srgbClr val="007FB9"/>
                </a:solidFill>
              </a:rPr>
              <a:t> </a:t>
            </a:r>
            <a:endParaRPr lang="en-US" sz="1800" b="0" dirty="0"/>
          </a:p>
          <a:p>
            <a:pPr marL="177800"/>
            <a:r>
              <a:rPr lang="en-US" sz="1800" b="0" dirty="0">
                <a:solidFill>
                  <a:srgbClr val="007FB9"/>
                </a:solidFill>
              </a:rPr>
              <a:t> </a:t>
            </a:r>
          </a:p>
          <a:p>
            <a:pPr marL="177800" indent="-177800">
              <a:buFont typeface="Arial" panose="020B0604020202020204" pitchFamily="34" charset="0"/>
              <a:buChar char="•"/>
            </a:pPr>
            <a:r>
              <a:rPr lang="en-US" sz="1800" b="0" dirty="0"/>
              <a:t>What changed about my view of the US:</a:t>
            </a:r>
            <a:r>
              <a:rPr lang="en-US" sz="1800" b="0" dirty="0">
                <a:solidFill>
                  <a:srgbClr val="007FB9"/>
                </a:solidFill>
              </a:rPr>
              <a:t> </a:t>
            </a:r>
            <a:endParaRPr lang="en-US" sz="1800" b="0" dirty="0"/>
          </a:p>
          <a:p>
            <a:pPr marL="177800"/>
            <a:r>
              <a:rPr lang="en-US" sz="1800" b="0" dirty="0">
                <a:solidFill>
                  <a:srgbClr val="007FB9"/>
                </a:solidFill>
              </a:rPr>
              <a:t> </a:t>
            </a:r>
            <a:endParaRPr lang="en-US" sz="1800" b="0" dirty="0"/>
          </a:p>
          <a:p>
            <a:pPr marL="177800" indent="-177800">
              <a:buFont typeface="Arial" panose="020B0604020202020204" pitchFamily="34" charset="0"/>
              <a:buChar char="•"/>
            </a:pPr>
            <a:r>
              <a:rPr lang="en-US" sz="1800" b="0" dirty="0"/>
              <a:t>What I thought of _______ before the program:</a:t>
            </a:r>
            <a:r>
              <a:rPr lang="en-US" sz="1800" b="0" dirty="0">
                <a:solidFill>
                  <a:srgbClr val="007FB9"/>
                </a:solidFill>
              </a:rPr>
              <a:t> </a:t>
            </a:r>
            <a:endParaRPr lang="en-US" sz="1800" b="0" dirty="0"/>
          </a:p>
          <a:p>
            <a:pPr marL="177800"/>
            <a:r>
              <a:rPr lang="en-US" sz="1800" b="0" dirty="0">
                <a:solidFill>
                  <a:srgbClr val="007FB9"/>
                </a:solidFill>
              </a:rPr>
              <a:t> </a:t>
            </a:r>
            <a:endParaRPr lang="en-US" sz="1800" b="0" dirty="0"/>
          </a:p>
          <a:p>
            <a:pPr marL="177800" indent="-177800">
              <a:buFont typeface="Arial" panose="020B0604020202020204" pitchFamily="34" charset="0"/>
              <a:buChar char="•"/>
            </a:pPr>
            <a:r>
              <a:rPr lang="en-US" sz="1800" b="0" dirty="0"/>
              <a:t>What changed about my view of ________:</a:t>
            </a:r>
            <a:r>
              <a:rPr lang="en-US" sz="1800" b="0" dirty="0">
                <a:solidFill>
                  <a:srgbClr val="007FB9"/>
                </a:solidFill>
              </a:rPr>
              <a:t> </a:t>
            </a:r>
            <a:endParaRPr lang="en-US" sz="1800" b="0" dirty="0"/>
          </a:p>
          <a:p>
            <a:pPr marL="177800"/>
            <a:r>
              <a:rPr lang="en-US" sz="1800" b="0" dirty="0">
                <a:solidFill>
                  <a:srgbClr val="007FB9"/>
                </a:solidFill>
              </a:rPr>
              <a:t> </a:t>
            </a:r>
            <a:endParaRPr lang="en-US" b="0" dirty="0"/>
          </a:p>
          <a:p>
            <a:endParaRPr lang="en-US" b="0" dirty="0"/>
          </a:p>
        </p:txBody>
      </p:sp>
      <p:sp>
        <p:nvSpPr>
          <p:cNvPr id="6" name="Date Placeholder 5"/>
          <p:cNvSpPr>
            <a:spLocks noGrp="1"/>
          </p:cNvSpPr>
          <p:nvPr>
            <p:ph type="dt" sz="half" idx="10"/>
          </p:nvPr>
        </p:nvSpPr>
        <p:spPr/>
        <p:txBody>
          <a:bodyPr/>
          <a:lstStyle/>
          <a:p>
            <a:fld id="{91E60293-CDAC-574F-9890-DCA77E745266}" type="datetime4">
              <a:rPr lang="en-US" smtClean="0"/>
              <a:pPr/>
              <a:t>September 20, 2016</a:t>
            </a:fld>
            <a:endParaRPr lang="en-US" dirty="0"/>
          </a:p>
        </p:txBody>
      </p:sp>
      <p:sp>
        <p:nvSpPr>
          <p:cNvPr id="7" name="Slide Number Placeholder 6"/>
          <p:cNvSpPr>
            <a:spLocks noGrp="1"/>
          </p:cNvSpPr>
          <p:nvPr>
            <p:ph type="sldNum" sz="quarter" idx="12"/>
          </p:nvPr>
        </p:nvSpPr>
        <p:spPr/>
        <p:txBody>
          <a:bodyPr/>
          <a:lstStyle/>
          <a:p>
            <a:fld id="{34812037-1474-0A40-BFA0-4BA01FA6A467}" type="slidenum">
              <a:rPr lang="en-US" smtClean="0"/>
              <a:pPr/>
              <a:t>6</a:t>
            </a:fld>
            <a:endParaRPr lang="en-US" dirty="0"/>
          </a:p>
        </p:txBody>
      </p:sp>
      <p:pic>
        <p:nvPicPr>
          <p:cNvPr id="8" name="Picture 7" descr="new vi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 y="323850"/>
            <a:ext cx="8176114" cy="786686"/>
          </a:xfrm>
          <a:prstGeom prst="rect">
            <a:avLst/>
          </a:prstGeom>
        </p:spPr>
      </p:pic>
      <p:cxnSp>
        <p:nvCxnSpPr>
          <p:cNvPr id="9" name="Straight Connector 8"/>
          <p:cNvCxnSpPr/>
          <p:nvPr/>
        </p:nvCxnSpPr>
        <p:spPr>
          <a:xfrm flipH="1">
            <a:off x="1" y="1371600"/>
            <a:ext cx="9143999" cy="1"/>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41323" y="1646535"/>
            <a:ext cx="3635375" cy="461665"/>
          </a:xfrm>
          <a:prstGeom prst="rect">
            <a:avLst/>
          </a:prstGeom>
          <a:solidFill>
            <a:schemeClr val="accent5">
              <a:lumMod val="20000"/>
              <a:lumOff val="80000"/>
            </a:schemeClr>
          </a:solidFill>
        </p:spPr>
        <p:txBody>
          <a:bodyPr wrap="square" rtlCol="0">
            <a:spAutoFit/>
          </a:bodyPr>
          <a:lstStyle>
            <a:defPPr>
              <a:defRPr lang="en-US"/>
            </a:defPPr>
            <a:lvl1pPr algn="ctr">
              <a:defRPr sz="2000">
                <a:solidFill>
                  <a:srgbClr val="FF0000"/>
                </a:solidFill>
              </a:defRPr>
            </a:lvl1pPr>
          </a:lstStyle>
          <a:p>
            <a:r>
              <a:rPr lang="en-US" sz="1200" i="1" dirty="0"/>
              <a:t>[INSERT A PHOTO HERE THAT BEST ILLUSTRATES YOUR HOST COUNTRY’S CULTURE]</a:t>
            </a:r>
          </a:p>
        </p:txBody>
      </p:sp>
    </p:spTree>
    <p:extLst>
      <p:ext uri="{BB962C8B-B14F-4D97-AF65-F5344CB8AC3E}">
        <p14:creationId xmlns:p14="http://schemas.microsoft.com/office/powerpoint/2010/main" val="190783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ying for my program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04340"/>
            <a:ext cx="4508499" cy="5445659"/>
          </a:xfrm>
          <a:prstGeom prst="rect">
            <a:avLst/>
          </a:prstGeom>
        </p:spPr>
      </p:pic>
      <p:sp>
        <p:nvSpPr>
          <p:cNvPr id="5" name="Content Placeholder 4"/>
          <p:cNvSpPr>
            <a:spLocks noGrp="1"/>
          </p:cNvSpPr>
          <p:nvPr>
            <p:ph idx="1"/>
          </p:nvPr>
        </p:nvSpPr>
        <p:spPr>
          <a:xfrm>
            <a:off x="4902200" y="1371601"/>
            <a:ext cx="3999593" cy="3067049"/>
          </a:xfrm>
        </p:spPr>
        <p:txBody>
          <a:bodyPr/>
          <a:lstStyle/>
          <a:p>
            <a:pPr marL="177800" indent="-177800">
              <a:buFont typeface="Arial" panose="020B0604020202020204" pitchFamily="34" charset="0"/>
              <a:buChar char="•"/>
            </a:pPr>
            <a:r>
              <a:rPr lang="en-US" sz="1800" b="0" dirty="0"/>
              <a:t>Where I heard about the program:</a:t>
            </a:r>
            <a:r>
              <a:rPr lang="en-US" sz="1800" b="0" dirty="0">
                <a:solidFill>
                  <a:srgbClr val="007FB9"/>
                </a:solidFill>
              </a:rPr>
              <a:t> </a:t>
            </a:r>
            <a:endParaRPr lang="en-US" sz="1800" b="0" dirty="0"/>
          </a:p>
          <a:p>
            <a:pPr marL="177800"/>
            <a:r>
              <a:rPr lang="en-US" sz="1800" b="0" dirty="0">
                <a:solidFill>
                  <a:srgbClr val="007FB9"/>
                </a:solidFill>
              </a:rPr>
              <a:t> </a:t>
            </a:r>
          </a:p>
          <a:p>
            <a:pPr marL="177800" indent="-177800">
              <a:buFont typeface="Arial" panose="020B0604020202020204" pitchFamily="34" charset="0"/>
              <a:buChar char="•"/>
            </a:pPr>
            <a:r>
              <a:rPr lang="en-US" sz="1800" b="0" dirty="0"/>
              <a:t>The online application was:</a:t>
            </a:r>
            <a:r>
              <a:rPr lang="en-US" sz="1800" b="0" dirty="0">
                <a:solidFill>
                  <a:srgbClr val="007FB9"/>
                </a:solidFill>
              </a:rPr>
              <a:t> </a:t>
            </a:r>
            <a:endParaRPr lang="en-US" sz="1800" b="0" dirty="0"/>
          </a:p>
          <a:p>
            <a:pPr marL="177800"/>
            <a:r>
              <a:rPr lang="en-US" sz="1800" b="0" dirty="0">
                <a:solidFill>
                  <a:srgbClr val="007FB9"/>
                </a:solidFill>
              </a:rPr>
              <a:t> </a:t>
            </a:r>
          </a:p>
          <a:p>
            <a:pPr marL="177800" indent="-177800">
              <a:buFont typeface="Arial" panose="020B0604020202020204" pitchFamily="34" charset="0"/>
              <a:buChar char="•"/>
            </a:pPr>
            <a:r>
              <a:rPr lang="en-US" sz="1800" b="0" dirty="0"/>
              <a:t>I knew (or did not know) other students at my school on my program:</a:t>
            </a:r>
            <a:r>
              <a:rPr lang="en-US" sz="1800" b="0" dirty="0">
                <a:solidFill>
                  <a:srgbClr val="007FB9"/>
                </a:solidFill>
              </a:rPr>
              <a:t> </a:t>
            </a:r>
            <a:endParaRPr lang="en-US" sz="1800" b="0" dirty="0"/>
          </a:p>
          <a:p>
            <a:pPr marL="177800"/>
            <a:r>
              <a:rPr lang="en-US" sz="1800" b="0" dirty="0">
                <a:solidFill>
                  <a:srgbClr val="007FB9"/>
                </a:solidFill>
              </a:rPr>
              <a:t> </a:t>
            </a:r>
          </a:p>
          <a:p>
            <a:pPr marL="177800" indent="-177800">
              <a:buFont typeface="Arial" panose="020B0604020202020204" pitchFamily="34" charset="0"/>
              <a:buChar char="•"/>
            </a:pPr>
            <a:r>
              <a:rPr lang="en-US" sz="1800" b="0" dirty="0"/>
              <a:t>The hardest part of the application was:</a:t>
            </a:r>
            <a:r>
              <a:rPr lang="en-US" sz="1800" b="0" dirty="0">
                <a:solidFill>
                  <a:srgbClr val="007FB9"/>
                </a:solidFill>
              </a:rPr>
              <a:t> </a:t>
            </a:r>
            <a:endParaRPr lang="en-US" sz="1800" b="0" dirty="0"/>
          </a:p>
          <a:p>
            <a:pPr marL="177800"/>
            <a:r>
              <a:rPr lang="en-US" sz="1800" b="0" dirty="0">
                <a:solidFill>
                  <a:srgbClr val="007FB9"/>
                </a:solidFill>
              </a:rPr>
              <a:t> </a:t>
            </a:r>
            <a:endParaRPr lang="en-US" dirty="0"/>
          </a:p>
          <a:p>
            <a:endParaRPr lang="en-US" b="0" dirty="0"/>
          </a:p>
          <a:p>
            <a:endParaRPr lang="en-US" b="0" dirty="0"/>
          </a:p>
        </p:txBody>
      </p:sp>
      <p:sp>
        <p:nvSpPr>
          <p:cNvPr id="6" name="Date Placeholder 5"/>
          <p:cNvSpPr>
            <a:spLocks noGrp="1"/>
          </p:cNvSpPr>
          <p:nvPr>
            <p:ph type="dt" sz="half" idx="10"/>
          </p:nvPr>
        </p:nvSpPr>
        <p:spPr/>
        <p:txBody>
          <a:bodyPr/>
          <a:lstStyle/>
          <a:p>
            <a:fld id="{91E60293-CDAC-574F-9890-DCA77E745266}" type="datetime4">
              <a:rPr lang="en-US" smtClean="0">
                <a:solidFill>
                  <a:srgbClr val="666666"/>
                </a:solidFill>
              </a:rPr>
              <a:pPr/>
              <a:t>September 20, 2016</a:t>
            </a:fld>
            <a:endParaRPr lang="en-US" dirty="0">
              <a:solidFill>
                <a:srgbClr val="666666"/>
              </a:solidFill>
            </a:endParaRPr>
          </a:p>
        </p:txBody>
      </p:sp>
      <p:sp>
        <p:nvSpPr>
          <p:cNvPr id="7" name="Slide Number Placeholder 6"/>
          <p:cNvSpPr>
            <a:spLocks noGrp="1"/>
          </p:cNvSpPr>
          <p:nvPr>
            <p:ph type="sldNum" sz="quarter" idx="12"/>
          </p:nvPr>
        </p:nvSpPr>
        <p:spPr/>
        <p:txBody>
          <a:bodyPr/>
          <a:lstStyle/>
          <a:p>
            <a:fld id="{34812037-1474-0A40-BFA0-4BA01FA6A467}" type="slidenum">
              <a:rPr lang="en-US" smtClean="0">
                <a:solidFill>
                  <a:srgbClr val="666666"/>
                </a:solidFill>
              </a:rPr>
              <a:pPr/>
              <a:t>7</a:t>
            </a:fld>
            <a:endParaRPr lang="en-US" dirty="0">
              <a:solidFill>
                <a:srgbClr val="666666"/>
              </a:solidFill>
            </a:endParaRPr>
          </a:p>
        </p:txBody>
      </p:sp>
      <p:pic>
        <p:nvPicPr>
          <p:cNvPr id="8" name="Picture 7" descr="applying for my pro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 y="323850"/>
            <a:ext cx="6586313" cy="334993"/>
          </a:xfrm>
          <a:prstGeom prst="rect">
            <a:avLst/>
          </a:prstGeom>
        </p:spPr>
      </p:pic>
      <p:cxnSp>
        <p:nvCxnSpPr>
          <p:cNvPr id="9" name="Straight Connector 8"/>
          <p:cNvCxnSpPr/>
          <p:nvPr/>
        </p:nvCxnSpPr>
        <p:spPr>
          <a:xfrm flipH="1">
            <a:off x="1" y="927100"/>
            <a:ext cx="9143999" cy="1"/>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9899" y="1318220"/>
            <a:ext cx="3635375" cy="461665"/>
          </a:xfrm>
          <a:prstGeom prst="rect">
            <a:avLst/>
          </a:prstGeom>
          <a:solidFill>
            <a:schemeClr val="accent5">
              <a:lumMod val="20000"/>
              <a:lumOff val="80000"/>
            </a:schemeClr>
          </a:solidFill>
        </p:spPr>
        <p:txBody>
          <a:bodyPr wrap="square" rtlCol="0">
            <a:spAutoFit/>
          </a:bodyPr>
          <a:lstStyle>
            <a:defPPr>
              <a:defRPr lang="en-US"/>
            </a:defPPr>
            <a:lvl1pPr algn="ctr">
              <a:defRPr sz="2000">
                <a:solidFill>
                  <a:srgbClr val="FF0000"/>
                </a:solidFill>
              </a:defRPr>
            </a:lvl1pPr>
          </a:lstStyle>
          <a:p>
            <a:r>
              <a:rPr lang="en-US" sz="1200" i="1" dirty="0"/>
              <a:t>[INSERT A PHOTO HERE OF ONE OF YOUR FAVORITE MOMENT DURING YOUR STAY]</a:t>
            </a:r>
          </a:p>
        </p:txBody>
      </p:sp>
    </p:spTree>
    <p:extLst>
      <p:ext uri="{BB962C8B-B14F-4D97-AF65-F5344CB8AC3E}">
        <p14:creationId xmlns:p14="http://schemas.microsoft.com/office/powerpoint/2010/main" val="352546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png"/>
          <p:cNvPicPr>
            <a:picLocks noChangeAspect="1"/>
          </p:cNvPicPr>
          <p:nvPr/>
        </p:nvPicPr>
        <p:blipFill rotWithShape="1">
          <a:blip r:embed="rId2">
            <a:extLst>
              <a:ext uri="{28A0092B-C50C-407E-A947-70E740481C1C}">
                <a14:useLocalDpi xmlns:a14="http://schemas.microsoft.com/office/drawing/2010/main" val="0"/>
              </a:ext>
            </a:extLst>
          </a:blip>
          <a:srcRect l="13967" t="6256" r="9180"/>
          <a:stretch/>
        </p:blipFill>
        <p:spPr>
          <a:xfrm>
            <a:off x="0" y="0"/>
            <a:ext cx="9144000" cy="5463710"/>
          </a:xfrm>
          <a:prstGeom prst="rect">
            <a:avLst/>
          </a:prstGeom>
        </p:spPr>
      </p:pic>
      <p:sp>
        <p:nvSpPr>
          <p:cNvPr id="6" name="Date Placeholder 5"/>
          <p:cNvSpPr>
            <a:spLocks noGrp="1"/>
          </p:cNvSpPr>
          <p:nvPr>
            <p:ph type="dt" sz="half" idx="10"/>
          </p:nvPr>
        </p:nvSpPr>
        <p:spPr/>
        <p:txBody>
          <a:bodyPr/>
          <a:lstStyle/>
          <a:p>
            <a:fld id="{75DE6DCA-4327-6C4E-975F-BC44F910A7DF}" type="datetime4">
              <a:rPr lang="en-US" smtClean="0"/>
              <a:pPr/>
              <a:t>September 20, 2016</a:t>
            </a:fld>
            <a:endParaRPr lang="en-US" dirty="0"/>
          </a:p>
        </p:txBody>
      </p:sp>
      <p:sp>
        <p:nvSpPr>
          <p:cNvPr id="7" name="Slide Number Placeholder 6"/>
          <p:cNvSpPr>
            <a:spLocks noGrp="1"/>
          </p:cNvSpPr>
          <p:nvPr>
            <p:ph type="sldNum" sz="quarter" idx="12"/>
          </p:nvPr>
        </p:nvSpPr>
        <p:spPr/>
        <p:txBody>
          <a:bodyPr/>
          <a:lstStyle/>
          <a:p>
            <a:fld id="{34812037-1474-0A40-BFA0-4BA01FA6A467}" type="slidenum">
              <a:rPr lang="en-US" smtClean="0"/>
              <a:pPr/>
              <a:t>8</a:t>
            </a:fld>
            <a:endParaRPr lang="en-US" dirty="0"/>
          </a:p>
        </p:txBody>
      </p:sp>
      <p:sp>
        <p:nvSpPr>
          <p:cNvPr id="23" name="TextBox 22"/>
          <p:cNvSpPr txBox="1"/>
          <p:nvPr/>
        </p:nvSpPr>
        <p:spPr>
          <a:xfrm>
            <a:off x="2154168" y="1691447"/>
            <a:ext cx="1368631" cy="323165"/>
          </a:xfrm>
          <a:prstGeom prst="rect">
            <a:avLst/>
          </a:prstGeom>
          <a:noFill/>
        </p:spPr>
        <p:txBody>
          <a:bodyPr wrap="square" rtlCol="0">
            <a:spAutoFit/>
          </a:bodyPr>
          <a:lstStyle/>
          <a:p>
            <a:pPr algn="ctr">
              <a:lnSpc>
                <a:spcPts val="1800"/>
              </a:lnSpc>
            </a:pPr>
            <a:r>
              <a:rPr lang="en-US" sz="1600" dirty="0">
                <a:solidFill>
                  <a:schemeClr val="bg1"/>
                </a:solidFill>
              </a:rPr>
              <a:t>BONAIRE</a:t>
            </a:r>
          </a:p>
        </p:txBody>
      </p:sp>
      <p:sp>
        <p:nvSpPr>
          <p:cNvPr id="3" name="Rectangle 2"/>
          <p:cNvSpPr/>
          <p:nvPr/>
        </p:nvSpPr>
        <p:spPr>
          <a:xfrm>
            <a:off x="0" y="5715000"/>
            <a:ext cx="9144000" cy="1143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2016 summ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987" y="5679610"/>
            <a:ext cx="6535213" cy="828968"/>
          </a:xfrm>
          <a:prstGeom prst="rect">
            <a:avLst/>
          </a:prstGeom>
        </p:spPr>
      </p:pic>
      <p:sp>
        <p:nvSpPr>
          <p:cNvPr id="16" name="Rectangle 15"/>
          <p:cNvSpPr/>
          <p:nvPr/>
        </p:nvSpPr>
        <p:spPr>
          <a:xfrm>
            <a:off x="6715125" y="249237"/>
            <a:ext cx="2428875" cy="917576"/>
          </a:xfrm>
          <a:prstGeom prst="rect">
            <a:avLst/>
          </a:prstGeom>
          <a:solidFill>
            <a:schemeClr val="bg1"/>
          </a:soli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4"/>
          <p:cNvSpPr>
            <a:spLocks noGrp="1"/>
          </p:cNvSpPr>
          <p:nvPr>
            <p:ph idx="1"/>
          </p:nvPr>
        </p:nvSpPr>
        <p:spPr>
          <a:xfrm>
            <a:off x="6848474" y="303211"/>
            <a:ext cx="2219325" cy="815976"/>
          </a:xfrm>
        </p:spPr>
        <p:txBody>
          <a:bodyPr/>
          <a:lstStyle/>
          <a:p>
            <a:pPr>
              <a:lnSpc>
                <a:spcPct val="100000"/>
              </a:lnSpc>
              <a:spcAft>
                <a:spcPts val="0"/>
              </a:spcAft>
            </a:pPr>
            <a:r>
              <a:rPr lang="en-US" dirty="0">
                <a:solidFill>
                  <a:srgbClr val="FF6600"/>
                </a:solidFill>
              </a:rPr>
              <a:t>• LANGUAGE &amp; CULTURE</a:t>
            </a:r>
          </a:p>
          <a:p>
            <a:pPr>
              <a:lnSpc>
                <a:spcPct val="100000"/>
              </a:lnSpc>
              <a:spcAft>
                <a:spcPts val="0"/>
              </a:spcAft>
            </a:pPr>
            <a:r>
              <a:rPr lang="en-US" dirty="0">
                <a:solidFill>
                  <a:schemeClr val="accent4">
                    <a:lumMod val="75000"/>
                  </a:schemeClr>
                </a:solidFill>
              </a:rPr>
              <a:t>• SERVICE &amp; LEADERSHIP</a:t>
            </a:r>
          </a:p>
          <a:p>
            <a:pPr>
              <a:lnSpc>
                <a:spcPct val="100000"/>
              </a:lnSpc>
              <a:spcAft>
                <a:spcPts val="0"/>
              </a:spcAft>
            </a:pPr>
            <a:r>
              <a:rPr lang="en-US" dirty="0">
                <a:solidFill>
                  <a:schemeClr val="accent3">
                    <a:lumMod val="75000"/>
                  </a:schemeClr>
                </a:solidFill>
              </a:rPr>
              <a:t>• GLOBAL DISCOVERY</a:t>
            </a:r>
          </a:p>
        </p:txBody>
      </p:sp>
      <p:sp>
        <p:nvSpPr>
          <p:cNvPr id="10" name="TextBox 9"/>
          <p:cNvSpPr txBox="1"/>
          <p:nvPr/>
        </p:nvSpPr>
        <p:spPr>
          <a:xfrm>
            <a:off x="160594" y="280124"/>
            <a:ext cx="2677889" cy="830997"/>
          </a:xfrm>
          <a:prstGeom prst="rect">
            <a:avLst/>
          </a:prstGeom>
          <a:solidFill>
            <a:schemeClr val="accent5">
              <a:lumMod val="20000"/>
              <a:lumOff val="80000"/>
            </a:schemeClr>
          </a:solidFill>
        </p:spPr>
        <p:txBody>
          <a:bodyPr wrap="square" rtlCol="0">
            <a:spAutoFit/>
          </a:bodyPr>
          <a:lstStyle>
            <a:defPPr>
              <a:defRPr lang="en-US"/>
            </a:defPPr>
            <a:lvl1pPr algn="ctr">
              <a:defRPr sz="2000">
                <a:solidFill>
                  <a:srgbClr val="FF0000"/>
                </a:solidFill>
              </a:defRPr>
            </a:lvl1pPr>
          </a:lstStyle>
          <a:p>
            <a:r>
              <a:rPr lang="en-US" sz="1200" i="1" dirty="0"/>
              <a:t>[SUM UP WHY YOU THINK STUDYING ABROAD IS IMPORTANT AND INVITE YOUR AUDIENCE TO CONSIDER PLACES THEY WOULD LIKE TO GO]</a:t>
            </a:r>
          </a:p>
        </p:txBody>
      </p:sp>
    </p:spTree>
    <p:extLst>
      <p:ext uri="{BB962C8B-B14F-4D97-AF65-F5344CB8AC3E}">
        <p14:creationId xmlns:p14="http://schemas.microsoft.com/office/powerpoint/2010/main" val="404308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ture plans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9638"/>
            <a:ext cx="4521200" cy="5461000"/>
          </a:xfrm>
          <a:prstGeom prst="rect">
            <a:avLst/>
          </a:prstGeom>
        </p:spPr>
      </p:pic>
      <p:sp>
        <p:nvSpPr>
          <p:cNvPr id="5" name="Content Placeholder 4"/>
          <p:cNvSpPr>
            <a:spLocks noGrp="1"/>
          </p:cNvSpPr>
          <p:nvPr>
            <p:ph idx="1"/>
          </p:nvPr>
        </p:nvSpPr>
        <p:spPr>
          <a:xfrm>
            <a:off x="4889500" y="1330325"/>
            <a:ext cx="3797300" cy="4614863"/>
          </a:xfrm>
        </p:spPr>
        <p:txBody>
          <a:bodyPr/>
          <a:lstStyle/>
          <a:p>
            <a:pPr marL="177800" indent="-177800">
              <a:lnSpc>
                <a:spcPct val="100000"/>
              </a:lnSpc>
              <a:buFont typeface="Arial"/>
              <a:buChar char="•"/>
            </a:pPr>
            <a:r>
              <a:rPr lang="en-US" sz="1800" b="0" dirty="0"/>
              <a:t>College study abroad plan:</a:t>
            </a:r>
            <a:r>
              <a:rPr lang="en-US" sz="1800" b="0" dirty="0">
                <a:solidFill>
                  <a:srgbClr val="007FB9"/>
                </a:solidFill>
              </a:rPr>
              <a:t> </a:t>
            </a:r>
          </a:p>
          <a:p>
            <a:pPr marL="177800">
              <a:lnSpc>
                <a:spcPct val="100000"/>
              </a:lnSpc>
            </a:pPr>
            <a:endParaRPr lang="en-US" sz="1800" b="0" dirty="0"/>
          </a:p>
          <a:p>
            <a:pPr marL="177800" indent="-177800">
              <a:lnSpc>
                <a:spcPct val="100000"/>
              </a:lnSpc>
              <a:buFont typeface="Arial"/>
              <a:buChar char="•"/>
            </a:pPr>
            <a:r>
              <a:rPr lang="en-US" sz="1800" b="0" dirty="0"/>
              <a:t>Service project plan for my own town:</a:t>
            </a:r>
            <a:r>
              <a:rPr lang="en-US" sz="1800" b="0" dirty="0">
                <a:solidFill>
                  <a:srgbClr val="007FB9"/>
                </a:solidFill>
              </a:rPr>
              <a:t> </a:t>
            </a:r>
          </a:p>
          <a:p>
            <a:pPr marL="177800">
              <a:lnSpc>
                <a:spcPct val="100000"/>
              </a:lnSpc>
            </a:pPr>
            <a:endParaRPr lang="en-US" sz="1800" b="0" dirty="0"/>
          </a:p>
          <a:p>
            <a:pPr marL="177800" indent="-177800">
              <a:lnSpc>
                <a:spcPct val="100000"/>
              </a:lnSpc>
              <a:buFont typeface="Arial"/>
              <a:buChar char="•"/>
            </a:pPr>
            <a:r>
              <a:rPr lang="en-US" sz="1800" b="0" dirty="0"/>
              <a:t>Future life goals and how this experience changed them for me:</a:t>
            </a:r>
            <a:r>
              <a:rPr lang="en-US" sz="1800" b="0" dirty="0">
                <a:solidFill>
                  <a:srgbClr val="007FB9"/>
                </a:solidFill>
              </a:rPr>
              <a:t> </a:t>
            </a:r>
          </a:p>
          <a:p>
            <a:pPr marL="177800" indent="-177800">
              <a:lnSpc>
                <a:spcPct val="100000"/>
              </a:lnSpc>
              <a:buFont typeface="Arial"/>
              <a:buChar char="•"/>
            </a:pPr>
            <a:endParaRPr lang="en-US" sz="1800" b="0" dirty="0"/>
          </a:p>
          <a:p>
            <a:pPr marL="177800" indent="-177800">
              <a:lnSpc>
                <a:spcPct val="100000"/>
              </a:lnSpc>
              <a:buFont typeface="Arial"/>
              <a:buChar char="•"/>
            </a:pPr>
            <a:endParaRPr lang="en-US" sz="1800" b="0" dirty="0"/>
          </a:p>
          <a:p>
            <a:pPr marL="177800" indent="-177800">
              <a:lnSpc>
                <a:spcPct val="100000"/>
              </a:lnSpc>
              <a:buFont typeface="Arial"/>
              <a:buChar char="•"/>
            </a:pPr>
            <a:endParaRPr lang="en-US" sz="1800" b="0" dirty="0"/>
          </a:p>
          <a:p>
            <a:pPr marL="177800" indent="-177800">
              <a:lnSpc>
                <a:spcPct val="100000"/>
              </a:lnSpc>
              <a:buFont typeface="Arial"/>
              <a:buChar char="•"/>
            </a:pPr>
            <a:endParaRPr lang="en-US" sz="1800" b="0" dirty="0"/>
          </a:p>
          <a:p>
            <a:pPr marL="177800" indent="-177800">
              <a:lnSpc>
                <a:spcPct val="100000"/>
              </a:lnSpc>
              <a:buFont typeface="Arial"/>
              <a:buChar char="•"/>
            </a:pPr>
            <a:endParaRPr lang="en-US" sz="1800" b="0" dirty="0"/>
          </a:p>
          <a:p>
            <a:pPr marL="177800" indent="-177800">
              <a:lnSpc>
                <a:spcPct val="100000"/>
              </a:lnSpc>
              <a:buFont typeface="Arial"/>
              <a:buChar char="•"/>
            </a:pPr>
            <a:endParaRPr lang="en-US" sz="1800" b="0" dirty="0"/>
          </a:p>
        </p:txBody>
      </p:sp>
      <p:sp>
        <p:nvSpPr>
          <p:cNvPr id="6" name="Date Placeholder 5"/>
          <p:cNvSpPr>
            <a:spLocks noGrp="1"/>
          </p:cNvSpPr>
          <p:nvPr>
            <p:ph type="dt" sz="half" idx="10"/>
          </p:nvPr>
        </p:nvSpPr>
        <p:spPr/>
        <p:txBody>
          <a:bodyPr/>
          <a:lstStyle/>
          <a:p>
            <a:fld id="{91E60293-CDAC-574F-9890-DCA77E745266}" type="datetime4">
              <a:rPr lang="en-US" smtClean="0"/>
              <a:pPr/>
              <a:t>September 20, 2016</a:t>
            </a:fld>
            <a:endParaRPr lang="en-US" dirty="0"/>
          </a:p>
        </p:txBody>
      </p:sp>
      <p:sp>
        <p:nvSpPr>
          <p:cNvPr id="7" name="Slide Number Placeholder 6"/>
          <p:cNvSpPr>
            <a:spLocks noGrp="1"/>
          </p:cNvSpPr>
          <p:nvPr>
            <p:ph type="sldNum" sz="quarter" idx="12"/>
          </p:nvPr>
        </p:nvSpPr>
        <p:spPr/>
        <p:txBody>
          <a:bodyPr/>
          <a:lstStyle/>
          <a:p>
            <a:fld id="{34812037-1474-0A40-BFA0-4BA01FA6A467}" type="slidenum">
              <a:rPr lang="en-US" smtClean="0"/>
              <a:pPr/>
              <a:t>9</a:t>
            </a:fld>
            <a:endParaRPr lang="en-US" dirty="0"/>
          </a:p>
        </p:txBody>
      </p:sp>
      <p:pic>
        <p:nvPicPr>
          <p:cNvPr id="8" name="Picture 7" descr="future pl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 y="323850"/>
            <a:ext cx="3446459" cy="340671"/>
          </a:xfrm>
          <a:prstGeom prst="rect">
            <a:avLst/>
          </a:prstGeom>
        </p:spPr>
      </p:pic>
      <p:cxnSp>
        <p:nvCxnSpPr>
          <p:cNvPr id="9" name="Straight Connector 8"/>
          <p:cNvCxnSpPr/>
          <p:nvPr/>
        </p:nvCxnSpPr>
        <p:spPr>
          <a:xfrm flipH="1">
            <a:off x="1" y="927100"/>
            <a:ext cx="9143999" cy="1"/>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9499" y="1307405"/>
            <a:ext cx="2244725" cy="461665"/>
          </a:xfrm>
          <a:prstGeom prst="rect">
            <a:avLst/>
          </a:prstGeom>
          <a:solidFill>
            <a:schemeClr val="accent5">
              <a:lumMod val="20000"/>
              <a:lumOff val="80000"/>
            </a:schemeClr>
          </a:solidFill>
        </p:spPr>
        <p:txBody>
          <a:bodyPr wrap="square" rtlCol="0">
            <a:spAutoFit/>
          </a:bodyPr>
          <a:lstStyle>
            <a:defPPr>
              <a:defRPr lang="en-US"/>
            </a:defPPr>
            <a:lvl1pPr algn="ctr">
              <a:defRPr sz="2000">
                <a:solidFill>
                  <a:srgbClr val="FF0000"/>
                </a:solidFill>
              </a:defRPr>
            </a:lvl1pPr>
          </a:lstStyle>
          <a:p>
            <a:r>
              <a:rPr lang="en-US" sz="1200" i="1" dirty="0"/>
              <a:t>[INSERT A PHOTO HERE OF YOU AND YOUR GROUP]</a:t>
            </a:r>
          </a:p>
        </p:txBody>
      </p:sp>
    </p:spTree>
    <p:extLst>
      <p:ext uri="{BB962C8B-B14F-4D97-AF65-F5344CB8AC3E}">
        <p14:creationId xmlns:p14="http://schemas.microsoft.com/office/powerpoint/2010/main" val="150193275"/>
      </p:ext>
    </p:extLst>
  </p:cSld>
  <p:clrMapOvr>
    <a:masterClrMapping/>
  </p:clrMapOvr>
</p:sld>
</file>

<file path=ppt/theme/theme1.xml><?xml version="1.0" encoding="utf-8"?>
<a:theme xmlns:a="http://schemas.openxmlformats.org/drawingml/2006/main" name="CIEE">
  <a:themeElements>
    <a:clrScheme name="CIEE Corporate">
      <a:dk1>
        <a:sysClr val="windowText" lastClr="000000"/>
      </a:dk1>
      <a:lt1>
        <a:sysClr val="window" lastClr="FFFFFF"/>
      </a:lt1>
      <a:dk2>
        <a:srgbClr val="666666"/>
      </a:dk2>
      <a:lt2>
        <a:srgbClr val="D9D9D9"/>
      </a:lt2>
      <a:accent1>
        <a:srgbClr val="009BD7"/>
      </a:accent1>
      <a:accent2>
        <a:srgbClr val="F58025"/>
      </a:accent2>
      <a:accent3>
        <a:srgbClr val="943066"/>
      </a:accent3>
      <a:accent4>
        <a:srgbClr val="387C2B"/>
      </a:accent4>
      <a:accent5>
        <a:srgbClr val="B4B4B4"/>
      </a:accent5>
      <a:accent6>
        <a:srgbClr val="D9D9D9"/>
      </a:accent6>
      <a:hlink>
        <a:srgbClr val="009BD7"/>
      </a:hlink>
      <a:folHlink>
        <a:srgbClr val="009BD7"/>
      </a:folHlink>
    </a:clrScheme>
    <a:fontScheme name="CIEE Corpor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nSpc>
            <a:spcPts val="1800"/>
          </a:lnSpc>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5F2D954A74B24AA47E535EC94D5E08" ma:contentTypeVersion="16" ma:contentTypeDescription="Create a new document." ma:contentTypeScope="" ma:versionID="92d8fd83aef86b71808d1c9eff692e89">
  <xsd:schema xmlns:xsd="http://www.w3.org/2001/XMLSchema" xmlns:xs="http://www.w3.org/2001/XMLSchema" xmlns:p="http://schemas.microsoft.com/office/2006/metadata/properties" targetNamespace="http://schemas.microsoft.com/office/2006/metadata/properties" ma:root="true" ma:fieldsID="0f19f2a49e71ac6d685ca53526b924e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760D8-E1D0-4E72-8C64-02F5097F5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5899574-F8D9-4098-91BB-E4F50ADEBB17}">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8FCFC98A-9D2D-413B-ACA9-3821945A62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CIEE</Template>
  <TotalTime>9692</TotalTime>
  <Words>401</Words>
  <Application>Microsoft Office PowerPoint</Application>
  <PresentationFormat>On-screen Show (4:3)</PresentationFormat>
  <Paragraphs>103</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CIEE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WORLD. BIG OPPORTUNITIES.</dc:title>
  <dc:creator>Dan DiLorenzo</dc:creator>
  <cp:lastModifiedBy>Jolyvette Ramos</cp:lastModifiedBy>
  <cp:revision>128</cp:revision>
  <cp:lastPrinted>2015-08-24T01:43:57Z</cp:lastPrinted>
  <dcterms:created xsi:type="dcterms:W3CDTF">2014-10-08T19:12:46Z</dcterms:created>
  <dcterms:modified xsi:type="dcterms:W3CDTF">2016-09-20T20:04:05Z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0x010100F55F2D954A74B24AA47E535EC94D5E08</vt:lpwstr>
  </property>
</Properties>
</file>