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2" r:id="rId20"/>
    <p:sldId id="274" r:id="rId21"/>
    <p:sldId id="283" r:id="rId22"/>
    <p:sldId id="275" r:id="rId23"/>
    <p:sldId id="276" r:id="rId24"/>
    <p:sldId id="277" r:id="rId25"/>
    <p:sldId id="284" r:id="rId26"/>
    <p:sldId id="278" r:id="rId27"/>
    <p:sldId id="279" r:id="rId28"/>
    <p:sldId id="280" r:id="rId29"/>
    <p:sldId id="28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4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6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5108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20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9190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605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86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6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9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7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6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0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1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9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8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8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E90D9-E23B-4AC9-9A02-F8A1DCA1F75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2C37A88-C0F6-4CE1-A01F-2B4EDBC2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5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India Geography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err="1" smtClean="0"/>
              <a:t>Mohenjodaro</a:t>
            </a:r>
            <a:r>
              <a:rPr lang="en-US" dirty="0" smtClean="0"/>
              <a:t> Artifacts</a:t>
            </a:r>
            <a:br>
              <a:rPr lang="en-US" dirty="0" smtClean="0"/>
            </a:br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89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980" y="821536"/>
            <a:ext cx="8275965" cy="2295737"/>
          </a:xfrm>
        </p:spPr>
        <p:txBody>
          <a:bodyPr>
            <a:noAutofit/>
          </a:bodyPr>
          <a:lstStyle/>
          <a:p>
            <a:r>
              <a:rPr lang="en-US" sz="4800" dirty="0" smtClean="0"/>
              <a:t>Which phrase best describes the Eastern and Western Ghats? 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2753591" y="3200401"/>
            <a:ext cx="69723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4000" dirty="0"/>
              <a:t>Fertile plains</a:t>
            </a:r>
          </a:p>
          <a:p>
            <a:pPr marL="514350" indent="-514350">
              <a:buAutoNum type="alphaUcPeriod"/>
            </a:pPr>
            <a:r>
              <a:rPr lang="en-US" sz="4000" dirty="0" smtClean="0"/>
              <a:t>sandy </a:t>
            </a:r>
            <a:r>
              <a:rPr lang="en-US" sz="4000" dirty="0"/>
              <a:t>beaches</a:t>
            </a:r>
          </a:p>
          <a:p>
            <a:pPr marL="514350" indent="-514350">
              <a:buAutoNum type="alphaUcPeriod"/>
            </a:pPr>
            <a:r>
              <a:rPr lang="en-US" sz="4000" dirty="0" smtClean="0"/>
              <a:t>Mountain </a:t>
            </a:r>
            <a:r>
              <a:rPr lang="en-US" sz="4000" dirty="0"/>
              <a:t>ranges</a:t>
            </a:r>
          </a:p>
          <a:p>
            <a:pPr marL="514350" indent="-514350">
              <a:buAutoNum type="alphaUcPeriod"/>
            </a:pPr>
            <a:r>
              <a:rPr lang="en-US" sz="4000" dirty="0" smtClean="0"/>
              <a:t>wetlands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39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9868" y="2171701"/>
            <a:ext cx="4798724" cy="24314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C. Mountain ranges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4079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582546"/>
            <a:ext cx="8911687" cy="1280890"/>
          </a:xfrm>
        </p:spPr>
        <p:txBody>
          <a:bodyPr>
            <a:noAutofit/>
          </a:bodyPr>
          <a:lstStyle/>
          <a:p>
            <a:r>
              <a:rPr lang="en-US" sz="4000" dirty="0" smtClean="0"/>
              <a:t>How does the location of the Himalayan Mountains help India? 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163593" y="2223654"/>
            <a:ext cx="9341019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fontAlgn="base"/>
            <a:r>
              <a:rPr lang="en-US" sz="4400" dirty="0"/>
              <a:t>A. Roads for trading</a:t>
            </a:r>
          </a:p>
          <a:p>
            <a:pPr lvl="1" fontAlgn="base"/>
            <a:r>
              <a:rPr lang="en-US" sz="4400" dirty="0"/>
              <a:t>B. Consistent water supply</a:t>
            </a:r>
          </a:p>
          <a:p>
            <a:pPr lvl="1" fontAlgn="base"/>
            <a:r>
              <a:rPr lang="en-US" sz="4400" dirty="0"/>
              <a:t>C. Protection from enemies</a:t>
            </a:r>
          </a:p>
          <a:p>
            <a:pPr lvl="1" fontAlgn="base"/>
            <a:r>
              <a:rPr lang="en-US" sz="4400" dirty="0"/>
              <a:t>D. Protection from earthquakes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39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0581" y="1520293"/>
            <a:ext cx="8181109" cy="1742453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None/>
            </a:pPr>
            <a:r>
              <a:rPr lang="en-US" sz="17600" dirty="0" smtClean="0"/>
              <a:t>    B</a:t>
            </a:r>
            <a:r>
              <a:rPr lang="en-US" sz="17600" dirty="0"/>
              <a:t>. Consistent water supply</a:t>
            </a:r>
          </a:p>
          <a:p>
            <a:endParaRPr lang="en-US" sz="17600" dirty="0" smtClean="0">
              <a:effectLst/>
            </a:endParaRPr>
          </a:p>
          <a:p>
            <a:pPr marL="457200" lvl="1" indent="0" fontAlgn="base">
              <a:lnSpc>
                <a:spcPct val="150000"/>
              </a:lnSpc>
              <a:buNone/>
            </a:pPr>
            <a:r>
              <a:rPr lang="en-US" sz="17600" dirty="0" smtClean="0"/>
              <a:t>C. Protection </a:t>
            </a:r>
            <a:r>
              <a:rPr lang="en-US" sz="17600" dirty="0"/>
              <a:t>from enemies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9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974" y="437074"/>
            <a:ext cx="8447808" cy="1516418"/>
          </a:xfrm>
        </p:spPr>
        <p:txBody>
          <a:bodyPr>
            <a:noAutofit/>
          </a:bodyPr>
          <a:lstStyle/>
          <a:p>
            <a:r>
              <a:rPr lang="en-US" sz="4400" dirty="0" smtClean="0"/>
              <a:t>What would a traveler to the Thar Desert most likely see?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2805545" y="2441863"/>
            <a:ext cx="570461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UcPeriod"/>
            </a:pPr>
            <a:r>
              <a:rPr lang="en-US" sz="4400" dirty="0"/>
              <a:t>Walled cities</a:t>
            </a:r>
          </a:p>
          <a:p>
            <a:pPr marL="742950" indent="-742950">
              <a:buAutoNum type="alphaUcPeriod"/>
            </a:pPr>
            <a:r>
              <a:rPr lang="en-US" sz="4400" dirty="0"/>
              <a:t>Elephants</a:t>
            </a:r>
          </a:p>
          <a:p>
            <a:pPr marL="742950" indent="-742950">
              <a:buAutoNum type="alphaUcPeriod"/>
            </a:pPr>
            <a:r>
              <a:rPr lang="en-US" sz="4400" dirty="0"/>
              <a:t>Sand dunes</a:t>
            </a:r>
          </a:p>
          <a:p>
            <a:pPr marL="742950" indent="-742950">
              <a:buAutoNum type="alphaUcPeriod"/>
            </a:pPr>
            <a:r>
              <a:rPr lang="en-US" sz="4400" dirty="0"/>
              <a:t>farms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12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9475" y="2528454"/>
            <a:ext cx="5578043" cy="11395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C. Sand dunes</a:t>
            </a:r>
          </a:p>
        </p:txBody>
      </p:sp>
    </p:spTree>
    <p:extLst>
      <p:ext uri="{BB962C8B-B14F-4D97-AF65-F5344CB8AC3E}">
        <p14:creationId xmlns:p14="http://schemas.microsoft.com/office/powerpoint/2010/main" val="124723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034" y="415637"/>
            <a:ext cx="8463002" cy="2171699"/>
          </a:xfrm>
        </p:spPr>
        <p:txBody>
          <a:bodyPr>
            <a:normAutofit/>
          </a:bodyPr>
          <a:lstStyle/>
          <a:p>
            <a:r>
              <a:rPr lang="en-US" sz="4400" dirty="0" smtClean="0"/>
              <a:t>Where did people make the first permanent settlements in India? 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2628899" y="3013364"/>
            <a:ext cx="6543779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fontAlgn="base"/>
            <a:r>
              <a:rPr lang="en-US" sz="4800" dirty="0"/>
              <a:t>A. In the mountains </a:t>
            </a:r>
          </a:p>
          <a:p>
            <a:pPr lvl="1" fontAlgn="base"/>
            <a:r>
              <a:rPr lang="en-US" sz="4800" dirty="0"/>
              <a:t>B. On the plateau</a:t>
            </a:r>
          </a:p>
          <a:p>
            <a:pPr lvl="1" fontAlgn="base"/>
            <a:r>
              <a:rPr lang="en-US" sz="4800" dirty="0"/>
              <a:t>C. Near the desert</a:t>
            </a:r>
          </a:p>
          <a:p>
            <a:pPr lvl="1" fontAlgn="base"/>
            <a:r>
              <a:rPr lang="en-US" sz="4800" dirty="0"/>
              <a:t>D. Next to the rivers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07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013" y="2400300"/>
            <a:ext cx="6700260" cy="1662545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457200" lvl="1" indent="0" fontAlgn="base">
              <a:buNone/>
            </a:pPr>
            <a:r>
              <a:rPr lang="en-US" sz="4800" dirty="0" smtClean="0"/>
              <a:t>D. Next to the rivers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42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The location of </a:t>
            </a:r>
            <a:r>
              <a:rPr lang="en-US" sz="4000" dirty="0" err="1" smtClean="0"/>
              <a:t>Mohenjodaro</a:t>
            </a:r>
            <a:r>
              <a:rPr lang="en-US" sz="4000" dirty="0" smtClean="0"/>
              <a:t> would best be described as: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688773" y="3075709"/>
            <a:ext cx="6353021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pPr lvl="1" fontAlgn="base"/>
            <a:r>
              <a:rPr lang="en-US" sz="4000" dirty="0" smtClean="0"/>
              <a:t>A. Western Ghats</a:t>
            </a:r>
          </a:p>
          <a:p>
            <a:pPr lvl="1" fontAlgn="base"/>
            <a:r>
              <a:rPr lang="en-US" sz="4000" dirty="0" smtClean="0"/>
              <a:t>B. Ganges </a:t>
            </a:r>
            <a:r>
              <a:rPr lang="en-US" sz="4000" dirty="0"/>
              <a:t>River Valley </a:t>
            </a:r>
          </a:p>
          <a:p>
            <a:pPr lvl="1" fontAlgn="base"/>
            <a:r>
              <a:rPr lang="en-US" sz="4000" dirty="0" smtClean="0"/>
              <a:t>C. Deccan </a:t>
            </a:r>
            <a:r>
              <a:rPr lang="en-US" sz="4000" dirty="0"/>
              <a:t>Plateau</a:t>
            </a:r>
          </a:p>
          <a:p>
            <a:pPr lvl="1" fontAlgn="base"/>
            <a:r>
              <a:rPr lang="en-US" sz="4000" dirty="0" smtClean="0"/>
              <a:t>D. Indus </a:t>
            </a:r>
            <a:r>
              <a:rPr lang="en-US" sz="4000" dirty="0"/>
              <a:t>River Valley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sz="4000" dirty="0"/>
              <a:t>D. Indus River Valley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28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11" y="250100"/>
            <a:ext cx="8458683" cy="1858530"/>
          </a:xfrm>
        </p:spPr>
        <p:txBody>
          <a:bodyPr>
            <a:noAutofit/>
          </a:bodyPr>
          <a:lstStyle/>
          <a:p>
            <a:r>
              <a:rPr lang="en-US" sz="4000" dirty="0" smtClean="0"/>
              <a:t>Where does most </a:t>
            </a:r>
            <a:r>
              <a:rPr lang="en-US" sz="4000" dirty="0"/>
              <a:t>of the water in the Indus, Ganges, and Brahmaputra R</a:t>
            </a:r>
            <a:r>
              <a:rPr lang="en-US" sz="4000" dirty="0" smtClean="0"/>
              <a:t>ivers come from?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897188" y="3454374"/>
            <a:ext cx="9185528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fontAlgn="base"/>
            <a:r>
              <a:rPr lang="en-US" sz="4000" dirty="0"/>
              <a:t>A. Natural springs in the desert</a:t>
            </a:r>
          </a:p>
          <a:p>
            <a:r>
              <a:rPr lang="en-US" sz="4000" dirty="0"/>
              <a:t>   B. Melting ice in the mountains       </a:t>
            </a:r>
          </a:p>
          <a:p>
            <a:pPr lvl="1" fontAlgn="base"/>
            <a:r>
              <a:rPr lang="en-US" sz="4000" dirty="0"/>
              <a:t>C.   Rain from the plateau</a:t>
            </a:r>
          </a:p>
          <a:p>
            <a:r>
              <a:rPr lang="en-US" sz="4000" dirty="0"/>
              <a:t>   D.   Lakes in the north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46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did </a:t>
            </a:r>
            <a:r>
              <a:rPr lang="en-US" dirty="0" err="1"/>
              <a:t>Mohenjodaro</a:t>
            </a:r>
            <a:r>
              <a:rPr lang="en-US" dirty="0"/>
              <a:t> have a raised section surrounded by a wall?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  <a:p>
            <a:pPr marL="800100" lvl="1" indent="-342900" fontAlgn="base">
              <a:buAutoNum type="alphaUcPeriod"/>
            </a:pPr>
            <a:r>
              <a:rPr lang="en-US" sz="4000" dirty="0" smtClean="0"/>
              <a:t>Traders </a:t>
            </a:r>
            <a:r>
              <a:rPr lang="en-US" sz="4000" dirty="0"/>
              <a:t>went there to </a:t>
            </a:r>
            <a:r>
              <a:rPr lang="en-US" sz="4000" dirty="0" smtClean="0"/>
              <a:t>work</a:t>
            </a:r>
          </a:p>
          <a:p>
            <a:pPr marL="800100" lvl="1" indent="-342900" fontAlgn="base">
              <a:buFont typeface="Wingdings 3" charset="2"/>
              <a:buAutoNum type="alphaUcPeriod"/>
            </a:pPr>
            <a:r>
              <a:rPr lang="en-US" sz="4000" dirty="0" smtClean="0"/>
              <a:t>The </a:t>
            </a:r>
            <a:r>
              <a:rPr lang="en-US" sz="4000" dirty="0"/>
              <a:t>wall hid the homes of rich people</a:t>
            </a:r>
          </a:p>
          <a:p>
            <a:pPr marL="457200" lvl="1" indent="0" fontAlgn="base">
              <a:buNone/>
            </a:pPr>
            <a:r>
              <a:rPr lang="en-US" sz="4000" dirty="0" smtClean="0">
                <a:solidFill>
                  <a:schemeClr val="accent1"/>
                </a:solidFill>
              </a:rPr>
              <a:t>C. </a:t>
            </a:r>
            <a:r>
              <a:rPr lang="en-US" sz="4000" dirty="0" smtClean="0"/>
              <a:t>The </a:t>
            </a:r>
            <a:r>
              <a:rPr lang="en-US" sz="4000" dirty="0"/>
              <a:t>religious leaders lived separate from the people</a:t>
            </a:r>
          </a:p>
          <a:p>
            <a:pPr marL="457200" lvl="1" indent="0" fontAlgn="base">
              <a:buNone/>
            </a:pPr>
            <a:r>
              <a:rPr lang="en-US" sz="4000" dirty="0" smtClean="0">
                <a:solidFill>
                  <a:schemeClr val="accent1"/>
                </a:solidFill>
              </a:rPr>
              <a:t>D. </a:t>
            </a:r>
            <a:r>
              <a:rPr lang="en-US" sz="4000" dirty="0" smtClean="0"/>
              <a:t>People </a:t>
            </a:r>
            <a:r>
              <a:rPr lang="en-US" sz="4000" dirty="0"/>
              <a:t>went there when enemies attacked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20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sz="4000" dirty="0">
                <a:solidFill>
                  <a:schemeClr val="accent1"/>
                </a:solidFill>
              </a:rPr>
              <a:t>D. </a:t>
            </a:r>
            <a:r>
              <a:rPr lang="en-US" sz="4000" dirty="0"/>
              <a:t>People went there when enemies attacked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96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of the following facts best explains that </a:t>
            </a:r>
            <a:r>
              <a:rPr lang="en-US" dirty="0" err="1" smtClean="0"/>
              <a:t>Mohenjodaro</a:t>
            </a:r>
            <a:r>
              <a:rPr lang="en-US" dirty="0" smtClean="0"/>
              <a:t> was a carefully planned city?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185555"/>
            <a:ext cx="10287000" cy="3777622"/>
          </a:xfrm>
        </p:spPr>
        <p:txBody>
          <a:bodyPr>
            <a:normAutofit/>
          </a:bodyPr>
          <a:lstStyle/>
          <a:p>
            <a:endParaRPr lang="en-US" sz="3600" dirty="0"/>
          </a:p>
          <a:p>
            <a:pPr marL="457200" lvl="1" indent="0" fontAlgn="base">
              <a:buNone/>
            </a:pPr>
            <a:r>
              <a:rPr lang="en-US" sz="3600" dirty="0" smtClean="0"/>
              <a:t>A. Wheeled </a:t>
            </a:r>
            <a:r>
              <a:rPr lang="en-US" sz="3600" dirty="0"/>
              <a:t>carts were pulled by </a:t>
            </a:r>
            <a:r>
              <a:rPr lang="en-US" sz="3600" dirty="0" smtClean="0"/>
              <a:t>animals</a:t>
            </a:r>
          </a:p>
          <a:p>
            <a:pPr marL="457200" lvl="1" indent="0" fontAlgn="base">
              <a:buNone/>
            </a:pPr>
            <a:r>
              <a:rPr lang="en-US" sz="3600" dirty="0" smtClean="0"/>
              <a:t>B. Nine </a:t>
            </a:r>
            <a:r>
              <a:rPr lang="en-US" sz="3600" dirty="0"/>
              <a:t>streets divided the city into blocks </a:t>
            </a:r>
          </a:p>
          <a:p>
            <a:pPr marL="457200" lvl="1" indent="0" fontAlgn="base">
              <a:buNone/>
            </a:pPr>
            <a:r>
              <a:rPr lang="en-US" sz="3600" dirty="0" smtClean="0"/>
              <a:t>C. The </a:t>
            </a:r>
            <a:r>
              <a:rPr lang="en-US" sz="3600" dirty="0"/>
              <a:t>workshops were made of mud bricks</a:t>
            </a:r>
          </a:p>
          <a:p>
            <a:pPr marL="457200" lvl="1" indent="0" fontAlgn="base">
              <a:buNone/>
            </a:pPr>
            <a:r>
              <a:rPr lang="en-US" sz="3600" dirty="0" smtClean="0"/>
              <a:t>D. Some </a:t>
            </a:r>
            <a:r>
              <a:rPr lang="en-US" sz="3600" dirty="0"/>
              <a:t>houses were bigger than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6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7940" y="1780309"/>
            <a:ext cx="7500360" cy="1274618"/>
          </a:xfrm>
        </p:spPr>
        <p:txBody>
          <a:bodyPr>
            <a:normAutofit lnSpcReduction="10000"/>
          </a:bodyPr>
          <a:lstStyle/>
          <a:p>
            <a:pPr marL="342900" lvl="1" indent="-342900"/>
            <a:r>
              <a:rPr lang="en-US" sz="4000" dirty="0"/>
              <a:t>B. Nine streets divided the city into blocks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954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4943" y="156519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main reason </a:t>
            </a:r>
            <a:r>
              <a:rPr lang="en-US" dirty="0" err="1" smtClean="0"/>
              <a:t>Mohenjodaro</a:t>
            </a:r>
            <a:r>
              <a:rPr lang="en-US" dirty="0" smtClean="0"/>
              <a:t> was different from other ancient settlements or city-states?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558" y="2133600"/>
            <a:ext cx="8915400" cy="3777622"/>
          </a:xfrm>
        </p:spPr>
        <p:txBody>
          <a:bodyPr>
            <a:normAutofit fontScale="92500"/>
          </a:bodyPr>
          <a:lstStyle/>
          <a:p>
            <a:pPr marL="457200" lvl="1" indent="0" fontAlgn="base">
              <a:buNone/>
            </a:pPr>
            <a:r>
              <a:rPr lang="en-US" sz="4000" dirty="0" smtClean="0"/>
              <a:t>A.  It had a </a:t>
            </a:r>
            <a:r>
              <a:rPr lang="en-US" sz="4000" dirty="0"/>
              <a:t>s</a:t>
            </a:r>
            <a:r>
              <a:rPr lang="en-US" sz="4000" dirty="0" smtClean="0"/>
              <a:t>ewer system</a:t>
            </a:r>
          </a:p>
          <a:p>
            <a:pPr marL="457200" lvl="1" indent="0" fontAlgn="base">
              <a:buNone/>
            </a:pPr>
            <a:r>
              <a:rPr lang="en-US" sz="4000" dirty="0"/>
              <a:t>B</a:t>
            </a:r>
            <a:r>
              <a:rPr lang="en-US" sz="4000" dirty="0" smtClean="0"/>
              <a:t>. It had roads</a:t>
            </a:r>
          </a:p>
          <a:p>
            <a:pPr marL="457200" lvl="1" indent="0" fontAlgn="base">
              <a:buNone/>
            </a:pPr>
            <a:r>
              <a:rPr lang="en-US" sz="4000" dirty="0"/>
              <a:t>C</a:t>
            </a:r>
            <a:r>
              <a:rPr lang="en-US" sz="4000" dirty="0" smtClean="0"/>
              <a:t>. Walls were built around </a:t>
            </a:r>
            <a:r>
              <a:rPr lang="en-US" sz="4000" dirty="0"/>
              <a:t>it </a:t>
            </a:r>
            <a:endParaRPr lang="en-US" sz="4000" dirty="0" smtClean="0"/>
          </a:p>
          <a:p>
            <a:pPr marL="457200" lvl="1" indent="0" fontAlgn="base">
              <a:buNone/>
            </a:pPr>
            <a:r>
              <a:rPr lang="en-US" sz="4000" dirty="0" smtClean="0"/>
              <a:t>D. Homes were made of mud bricks</a:t>
            </a: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 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373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sz="4000" dirty="0"/>
              <a:t>A.  It had a sewer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9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7791" y="624110"/>
            <a:ext cx="9436821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The discovery of the scale and stone weights </a:t>
            </a:r>
            <a:r>
              <a:rPr lang="en-US" dirty="0" smtClean="0"/>
              <a:t>BEST suggests </a:t>
            </a:r>
            <a:r>
              <a:rPr lang="en-US" dirty="0"/>
              <a:t>that the people of </a:t>
            </a:r>
            <a:r>
              <a:rPr lang="en-US" dirty="0" err="1"/>
              <a:t>Mohenjo-daro</a:t>
            </a:r>
            <a:r>
              <a:rPr lang="en-US" dirty="0"/>
              <a:t> </a:t>
            </a:r>
            <a:r>
              <a:rPr lang="en-US" dirty="0" smtClean="0"/>
              <a:t>had?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791" y="2498487"/>
            <a:ext cx="8915400" cy="3777622"/>
          </a:xfrm>
        </p:spPr>
        <p:txBody>
          <a:bodyPr/>
          <a:lstStyle/>
          <a:p>
            <a:endParaRPr lang="en-US" dirty="0"/>
          </a:p>
          <a:p>
            <a:pPr marL="457200" lvl="1" indent="0" fontAlgn="base">
              <a:buNone/>
            </a:pPr>
            <a:r>
              <a:rPr lang="en-US" sz="4000" dirty="0" smtClean="0"/>
              <a:t>A. A </a:t>
            </a:r>
            <a:r>
              <a:rPr lang="en-US" sz="4000" dirty="0"/>
              <a:t>system of measurement</a:t>
            </a:r>
          </a:p>
          <a:p>
            <a:pPr marL="457200" lvl="1" indent="0" fontAlgn="base">
              <a:buNone/>
            </a:pPr>
            <a:r>
              <a:rPr lang="en-US" sz="4000" dirty="0" smtClean="0"/>
              <a:t>B. A </a:t>
            </a:r>
            <a:r>
              <a:rPr lang="en-US" sz="4000" dirty="0"/>
              <a:t>way to make tools</a:t>
            </a:r>
          </a:p>
          <a:p>
            <a:pPr marL="457200" lvl="1" indent="0" fontAlgn="base">
              <a:buNone/>
            </a:pPr>
            <a:r>
              <a:rPr lang="en-US" sz="4000" dirty="0" smtClean="0"/>
              <a:t>C. Something  </a:t>
            </a:r>
            <a:r>
              <a:rPr lang="en-US" sz="4000" dirty="0"/>
              <a:t>to trade</a:t>
            </a:r>
          </a:p>
          <a:p>
            <a:pPr marL="457200" lvl="1" indent="0" fontAlgn="base">
              <a:buNone/>
            </a:pPr>
            <a:r>
              <a:rPr lang="en-US" sz="4000" dirty="0" smtClean="0"/>
              <a:t>D. Metal 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91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6544397" cy="1097973"/>
          </a:xfrm>
        </p:spPr>
        <p:txBody>
          <a:bodyPr/>
          <a:lstStyle/>
          <a:p>
            <a:pPr marL="457200" lvl="1" indent="0" fontAlgn="base">
              <a:buNone/>
            </a:pPr>
            <a:r>
              <a:rPr lang="en-US" sz="4000" dirty="0"/>
              <a:t>C. Something  to trade</a:t>
            </a:r>
          </a:p>
        </p:txBody>
      </p:sp>
    </p:spTree>
    <p:extLst>
      <p:ext uri="{BB962C8B-B14F-4D97-AF65-F5344CB8AC3E}">
        <p14:creationId xmlns:p14="http://schemas.microsoft.com/office/powerpoint/2010/main" val="129040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war game played in Ancient India is thought to be an early form of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457200" lvl="1" indent="0" fontAlgn="base">
              <a:buNone/>
            </a:pPr>
            <a:r>
              <a:rPr lang="en-US" sz="4000" dirty="0" smtClean="0"/>
              <a:t>A. Hockey</a:t>
            </a:r>
          </a:p>
          <a:p>
            <a:pPr marL="457200" lvl="1" indent="0" fontAlgn="base">
              <a:buNone/>
            </a:pPr>
            <a:r>
              <a:rPr lang="en-US" sz="4000" dirty="0" smtClean="0"/>
              <a:t>B. </a:t>
            </a:r>
            <a:r>
              <a:rPr lang="en-US" sz="4000" dirty="0"/>
              <a:t>Chess</a:t>
            </a:r>
          </a:p>
          <a:p>
            <a:pPr marL="457200" lvl="1" indent="0" fontAlgn="base">
              <a:buNone/>
            </a:pPr>
            <a:r>
              <a:rPr lang="en-US" sz="4000" dirty="0" smtClean="0"/>
              <a:t>C. Dominoes</a:t>
            </a:r>
            <a:endParaRPr lang="en-US" sz="4000" dirty="0"/>
          </a:p>
          <a:p>
            <a:pPr marL="457200" lvl="1" indent="0" fontAlgn="base">
              <a:buNone/>
            </a:pPr>
            <a:r>
              <a:rPr lang="en-US" sz="4000" dirty="0" smtClean="0"/>
              <a:t>D. basketball 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0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0521" y="2040082"/>
            <a:ext cx="3094615" cy="994064"/>
          </a:xfrm>
        </p:spPr>
        <p:txBody>
          <a:bodyPr/>
          <a:lstStyle/>
          <a:p>
            <a:pPr marL="342900" lvl="1" indent="-342900"/>
            <a:r>
              <a:rPr lang="en-US" sz="4000" dirty="0"/>
              <a:t>B. Chess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7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8900" y="1825625"/>
            <a:ext cx="6653323" cy="4351338"/>
          </a:xfrm>
        </p:spPr>
        <p:txBody>
          <a:bodyPr>
            <a:normAutofit/>
          </a:bodyPr>
          <a:lstStyle/>
          <a:p>
            <a:r>
              <a:rPr lang="en-US" sz="5400" dirty="0"/>
              <a:t>B. Melting ice in the mountains</a:t>
            </a:r>
            <a:endParaRPr lang="en-US" sz="5400" b="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2253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2889" y="529865"/>
            <a:ext cx="7318553" cy="1412509"/>
          </a:xfrm>
        </p:spPr>
        <p:txBody>
          <a:bodyPr>
            <a:noAutofit/>
          </a:bodyPr>
          <a:lstStyle/>
          <a:p>
            <a:r>
              <a:rPr lang="en-US" sz="4000" dirty="0" smtClean="0"/>
              <a:t>What best describes the summer monsoons in India?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622889" y="2402958"/>
            <a:ext cx="5966698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fontAlgn="base"/>
            <a:r>
              <a:rPr lang="en-US" sz="4000" dirty="0"/>
              <a:t>A. Heavy rain</a:t>
            </a:r>
          </a:p>
          <a:p>
            <a:pPr lvl="1" fontAlgn="base"/>
            <a:r>
              <a:rPr lang="en-US" sz="4000" dirty="0"/>
              <a:t>B. Dust storms</a:t>
            </a:r>
          </a:p>
          <a:p>
            <a:pPr lvl="1" fontAlgn="base"/>
            <a:r>
              <a:rPr lang="en-US" sz="4000" dirty="0"/>
              <a:t>C. Unbearable heat</a:t>
            </a:r>
          </a:p>
          <a:p>
            <a:pPr lvl="1" fontAlgn="base"/>
            <a:r>
              <a:rPr lang="en-US" sz="4000" dirty="0"/>
              <a:t>D. Pleasant mornings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52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5795" y="2583712"/>
            <a:ext cx="350769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4000" dirty="0"/>
              <a:t>A. Heavy rain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34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108" y="353946"/>
            <a:ext cx="7278438" cy="1734628"/>
          </a:xfrm>
        </p:spPr>
        <p:txBody>
          <a:bodyPr>
            <a:noAutofit/>
          </a:bodyPr>
          <a:lstStyle/>
          <a:p>
            <a:r>
              <a:rPr lang="en-US" sz="4800" dirty="0" smtClean="0"/>
              <a:t>Why is the soil near the Indus River so fertile? 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1288472" y="2196831"/>
            <a:ext cx="1008957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/>
            <a:r>
              <a:rPr lang="en-US" sz="3600" dirty="0"/>
              <a:t>A. Many fish live in the water</a:t>
            </a:r>
          </a:p>
          <a:p>
            <a:pPr lvl="1" fontAlgn="base"/>
            <a:r>
              <a:rPr lang="en-US" sz="3600" dirty="0"/>
              <a:t>B. Floods leave silt behind</a:t>
            </a:r>
          </a:p>
          <a:p>
            <a:pPr lvl="1" fontAlgn="base"/>
            <a:r>
              <a:rPr lang="en-US" sz="3600" dirty="0"/>
              <a:t>C. Pure water flows from the mountains</a:t>
            </a:r>
          </a:p>
          <a:p>
            <a:pPr lvl="1" fontAlgn="base"/>
            <a:r>
              <a:rPr lang="en-US" sz="3600" dirty="0"/>
              <a:t>D. People have farmed there for centuries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0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3291" y="2079544"/>
            <a:ext cx="7373546" cy="43513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en-US" b="0" dirty="0" smtClean="0">
              <a:effectLst/>
            </a:endParaRPr>
          </a:p>
          <a:p>
            <a:pPr lvl="1" fontAlgn="base"/>
            <a:r>
              <a:rPr lang="en-US" sz="4000" dirty="0"/>
              <a:t>B. Floods leave silt behind</a:t>
            </a:r>
          </a:p>
        </p:txBody>
      </p:sp>
    </p:spTree>
    <p:extLst>
      <p:ext uri="{BB962C8B-B14F-4D97-AF65-F5344CB8AC3E}">
        <p14:creationId xmlns:p14="http://schemas.microsoft.com/office/powerpoint/2010/main" val="427215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536" y="624110"/>
            <a:ext cx="7782791" cy="1724236"/>
          </a:xfrm>
        </p:spPr>
        <p:txBody>
          <a:bodyPr>
            <a:noAutofit/>
          </a:bodyPr>
          <a:lstStyle/>
          <a:p>
            <a:r>
              <a:rPr lang="en-US" sz="4000" dirty="0" smtClean="0"/>
              <a:t>Of the following options, which of these places in India has the best farming soil? 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475509" y="2971800"/>
            <a:ext cx="1007519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fontAlgn="base"/>
            <a:r>
              <a:rPr lang="en-US" sz="4400" dirty="0"/>
              <a:t>A. The Hindu Kush Mountains</a:t>
            </a:r>
          </a:p>
          <a:p>
            <a:pPr lvl="1" fontAlgn="base"/>
            <a:r>
              <a:rPr lang="en-US" sz="4400" dirty="0"/>
              <a:t>B. The Deccan Plateau</a:t>
            </a:r>
          </a:p>
          <a:p>
            <a:pPr lvl="1" fontAlgn="base"/>
            <a:r>
              <a:rPr lang="en-US" sz="4400" dirty="0"/>
              <a:t>C. The Himalaya Mountain Ranges</a:t>
            </a:r>
          </a:p>
          <a:p>
            <a:pPr lvl="1" fontAlgn="base"/>
            <a:r>
              <a:rPr lang="en-US" sz="4400" dirty="0"/>
              <a:t>D. The Ganges River Valley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23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3731" y="2435762"/>
            <a:ext cx="8360243" cy="1575129"/>
          </a:xfrm>
        </p:spPr>
        <p:txBody>
          <a:bodyPr>
            <a:normAutofit/>
          </a:bodyPr>
          <a:lstStyle/>
          <a:p>
            <a:endParaRPr lang="en-US" b="0" dirty="0" smtClean="0">
              <a:effectLst/>
            </a:endParaRPr>
          </a:p>
          <a:p>
            <a:pPr marL="457200" lvl="1" indent="0" fontAlgn="base">
              <a:buNone/>
            </a:pPr>
            <a:r>
              <a:rPr lang="en-US" sz="4400" dirty="0" smtClean="0"/>
              <a:t>D. The </a:t>
            </a:r>
            <a:r>
              <a:rPr lang="en-US" sz="4400" dirty="0"/>
              <a:t>Ganges River Valley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30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407</TotalTime>
  <Words>554</Words>
  <Application>Microsoft Office PowerPoint</Application>
  <PresentationFormat>Widescreen</PresentationFormat>
  <Paragraphs>97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Century Gothic</vt:lpstr>
      <vt:lpstr>Wingdings 3</vt:lpstr>
      <vt:lpstr>Wisp</vt:lpstr>
      <vt:lpstr>India Geography and Mohenjodaro Artifacts Review</vt:lpstr>
      <vt:lpstr>Where does most of the water in the Indus, Ganges, and Brahmaputra Rivers come from?</vt:lpstr>
      <vt:lpstr>PowerPoint Presentation</vt:lpstr>
      <vt:lpstr>What best describes the summer monsoons in India?</vt:lpstr>
      <vt:lpstr>PowerPoint Presentation</vt:lpstr>
      <vt:lpstr>Why is the soil near the Indus River so fertile? </vt:lpstr>
      <vt:lpstr>PowerPoint Presentation</vt:lpstr>
      <vt:lpstr>Of the following options, which of these places in India has the best farming soil? </vt:lpstr>
      <vt:lpstr>PowerPoint Presentation</vt:lpstr>
      <vt:lpstr>Which phrase best describes the Eastern and Western Ghats? </vt:lpstr>
      <vt:lpstr>PowerPoint Presentation</vt:lpstr>
      <vt:lpstr>How does the location of the Himalayan Mountains help India? </vt:lpstr>
      <vt:lpstr>PowerPoint Presentation</vt:lpstr>
      <vt:lpstr>What would a traveler to the Thar Desert most likely see?</vt:lpstr>
      <vt:lpstr>PowerPoint Presentation</vt:lpstr>
      <vt:lpstr>Where did people make the first permanent settlements in India? </vt:lpstr>
      <vt:lpstr>PowerPoint Presentation</vt:lpstr>
      <vt:lpstr>The location of Mohenjodaro would best be described as:</vt:lpstr>
      <vt:lpstr>PowerPoint Presentation</vt:lpstr>
      <vt:lpstr>Why did Mohenjodaro have a raised section surrounded by a wall?</vt:lpstr>
      <vt:lpstr>PowerPoint Presentation</vt:lpstr>
      <vt:lpstr>Which of the following facts best explains that Mohenjodaro was a carefully planned city?</vt:lpstr>
      <vt:lpstr>PowerPoint Presentation</vt:lpstr>
      <vt:lpstr>What is the main reason Mohenjodaro was different from other ancient settlements or city-states?</vt:lpstr>
      <vt:lpstr>PowerPoint Presentation</vt:lpstr>
      <vt:lpstr>The discovery of the scale and stone weights BEST suggests that the people of Mohenjo-daro had?</vt:lpstr>
      <vt:lpstr>PowerPoint Presentation</vt:lpstr>
      <vt:lpstr>A war game played in Ancient India is thought to be an early form of </vt:lpstr>
      <vt:lpstr>PowerPoint Presentation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Geography and Mohenjodaro Artifacts Review</dc:title>
  <dc:creator>Milissa Weikel</dc:creator>
  <cp:lastModifiedBy>Milissa Weikel</cp:lastModifiedBy>
  <cp:revision>19</cp:revision>
  <dcterms:created xsi:type="dcterms:W3CDTF">2016-02-10T20:21:40Z</dcterms:created>
  <dcterms:modified xsi:type="dcterms:W3CDTF">2016-02-11T19:36:12Z</dcterms:modified>
</cp:coreProperties>
</file>