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461" r:id="rId3"/>
    <p:sldId id="463" r:id="rId4"/>
    <p:sldId id="464" r:id="rId5"/>
    <p:sldId id="397" r:id="rId6"/>
    <p:sldId id="465" r:id="rId7"/>
    <p:sldId id="288" r:id="rId8"/>
    <p:sldId id="262" r:id="rId9"/>
    <p:sldId id="319" r:id="rId10"/>
    <p:sldId id="279" r:id="rId11"/>
    <p:sldId id="457" r:id="rId12"/>
    <p:sldId id="458" r:id="rId13"/>
    <p:sldId id="466" r:id="rId14"/>
    <p:sldId id="467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33CC33"/>
    <a:srgbClr val="FFFF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92" d="100"/>
          <a:sy n="92" d="100"/>
        </p:scale>
        <p:origin x="6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B0D89A-7B2E-4ECB-8129-5FD76D3DF6DC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A3319D-7A98-4860-B240-C869092D6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953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1CC7-C237-4B3B-8B8E-269D26FDBC30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47049-3986-4502-8157-62EB47403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80225"/>
      </p:ext>
    </p:extLst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9C8D-E396-4A9E-9DA2-4B1900FF45C1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1147C-E375-49FA-B065-F4AF69D67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644715"/>
      </p:ext>
    </p:extLst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6B65-70BA-4554-A66D-A42D1DB63209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156AB-68E8-4962-9D9F-B5911AFF0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350919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2B77E-1FCC-4168-A562-7564F6BF5652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1481-DD4B-42BC-86D0-F95B4D956B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34418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8B982-2443-4BD7-98A2-AFDB5AACB85B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3E232-FF67-47AD-92A0-010845347E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364800"/>
      </p:ext>
    </p:extLst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E48AC-E435-4EED-AED7-1B471D862155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B07E-C1D9-4DC5-AA02-3577384D6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601301"/>
      </p:ext>
    </p:extLst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8EC6F-FF21-419B-A216-622ADC91CF4F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BA99B-D3A8-4073-9511-696E69BFDF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578104"/>
      </p:ext>
    </p:extLst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A9A5-854D-4CA2-AE5E-7E1AFEF46759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97E74-1482-4A0E-A9C3-E48779A66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946747"/>
      </p:ext>
    </p:extLst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26198-A79B-432F-9896-6E18AE23A5A7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494D-2361-442E-867D-8743D13A9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82895"/>
      </p:ext>
    </p:extLst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1FDCA-EEE0-49B5-8CE2-BCA1673227BB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40C8B-A50B-44EF-9003-17F1B9606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374746"/>
      </p:ext>
    </p:extLst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76DB-E5DF-4039-9A29-5F5843A1918A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53CE6-78A9-4C41-83B9-D89F2AC64F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899811"/>
      </p:ext>
    </p:extLst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1640F3-B3BF-49CA-8DCE-E384EB7674BC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F3A184-D82A-4BAE-AF6D-7F8E2CA37F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360363" y="2551113"/>
            <a:ext cx="8377237" cy="3924300"/>
          </a:xfrm>
          <a:prstGeom prst="rect">
            <a:avLst/>
          </a:prstGeom>
          <a:solidFill>
            <a:srgbClr val="FFFF99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681" y="3187700"/>
            <a:ext cx="8610600" cy="1470025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 Rounded MT Bold" panose="020F0704030504030204" pitchFamily="34" charset="0"/>
              </a:rPr>
              <a:t>Chestnut Ridge Middle School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1963" y="4208463"/>
            <a:ext cx="8266112" cy="1981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500" b="1" dirty="0">
              <a:latin typeface="Century Gothic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latin typeface="Arial Rounded MT Bold" pitchFamily="34" charset="0"/>
              </a:rPr>
              <a:t>Monday</a:t>
            </a:r>
            <a:r>
              <a:rPr lang="en-US" sz="4800" b="1" dirty="0">
                <a:latin typeface="Arial Rounded MT Bold" pitchFamily="34" charset="0"/>
              </a:rPr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latin typeface="Arial Rounded MT Bold" pitchFamily="34" charset="0"/>
              </a:rPr>
              <a:t>May </a:t>
            </a:r>
            <a:r>
              <a:rPr lang="en-US" sz="4800" b="1" dirty="0" smtClean="0">
                <a:latin typeface="Arial Rounded MT Bold" pitchFamily="34" charset="0"/>
              </a:rPr>
              <a:t>15, </a:t>
            </a:r>
            <a:r>
              <a:rPr lang="en-US" sz="4800" b="1" dirty="0">
                <a:latin typeface="Arial Rounded MT Bold" pitchFamily="34" charset="0"/>
              </a:rPr>
              <a:t>2017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b="1" dirty="0">
              <a:latin typeface="Arial Rounded MT 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600"/>
            <a:ext cx="2092498" cy="3352027"/>
          </a:xfrm>
          <a:prstGeom prst="rect">
            <a:avLst/>
          </a:prstGeom>
        </p:spPr>
      </p:pic>
    </p:spTree>
  </p:cSld>
  <p:clrMapOvr>
    <a:masterClrMapping/>
  </p:clrMapOvr>
  <p:transition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Digits Academy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/>
              <a:t>After School</a:t>
            </a:r>
          </a:p>
          <a:p>
            <a:pPr marL="0" indent="0" algn="ctr">
              <a:buNone/>
            </a:pPr>
            <a:r>
              <a:rPr lang="en-US" sz="4400" b="1" dirty="0"/>
              <a:t>Tuesdays, Wednesdays &amp; Thursdays</a:t>
            </a:r>
          </a:p>
        </p:txBody>
      </p:sp>
      <p:pic>
        <p:nvPicPr>
          <p:cNvPr id="1026" name="Picture 2" descr="Image result for digits acade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" b="6666"/>
          <a:stretch/>
        </p:blipFill>
        <p:spPr bwMode="auto">
          <a:xfrm>
            <a:off x="3048000" y="1510145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347747"/>
      </p:ext>
    </p:extLst>
  </p:cSld>
  <p:clrMapOvr>
    <a:masterClrMapping/>
  </p:clrMapOvr>
  <p:transition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olorful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7156"/>
            <a:ext cx="8534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Yearbook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7156"/>
            <a:ext cx="8534400" cy="4972050"/>
          </a:xfrm>
          <a:solidFill>
            <a:schemeClr val="bg1">
              <a:alpha val="77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b="1" dirty="0" smtClean="0"/>
              <a:t>Yearbook sale ends on</a:t>
            </a:r>
          </a:p>
          <a:p>
            <a:pPr marL="0" indent="0" algn="ctr">
              <a:buNone/>
            </a:pPr>
            <a:r>
              <a:rPr lang="en-US" sz="5400" b="1" dirty="0" smtClean="0"/>
              <a:t>May 31</a:t>
            </a:r>
            <a:r>
              <a:rPr lang="en-US" sz="5400" b="1" baseline="30000" dirty="0" smtClean="0"/>
              <a:t>st</a:t>
            </a:r>
            <a:r>
              <a:rPr lang="en-US" sz="5400" b="1" dirty="0"/>
              <a:t>!</a:t>
            </a:r>
            <a:r>
              <a:rPr lang="en-US" sz="5400" b="1" dirty="0" smtClean="0"/>
              <a:t> </a:t>
            </a:r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 smtClean="0"/>
              <a:t>All orders may be placed online.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26235520"/>
      </p:ext>
    </p:extLst>
  </p:cSld>
  <p:clrMapOvr>
    <a:masterClrMapping/>
  </p:clrMapOvr>
  <p:transition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yellow swirl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086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/ 7</a:t>
            </a:r>
            <a:r>
              <a:rPr lang="en-US" baseline="30000" dirty="0" smtClean="0"/>
              <a:t>th</a:t>
            </a:r>
            <a:r>
              <a:rPr lang="en-US" dirty="0" smtClean="0"/>
              <a:t> Grade Class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 smtClean="0"/>
              <a:t>Year In Review Meeting</a:t>
            </a:r>
          </a:p>
          <a:p>
            <a:pPr marL="0" indent="0" algn="ctr">
              <a:buNone/>
            </a:pPr>
            <a:r>
              <a:rPr lang="en-US" sz="4400" b="1" dirty="0" smtClean="0"/>
              <a:t>Wednesday, May 17</a:t>
            </a:r>
          </a:p>
          <a:p>
            <a:pPr marL="0" indent="0" algn="ctr">
              <a:buNone/>
            </a:pPr>
            <a:r>
              <a:rPr lang="en-US" sz="4400" b="1" dirty="0" smtClean="0"/>
              <a:t>After School – Until </a:t>
            </a:r>
            <a:r>
              <a:rPr lang="en-US" sz="4400" b="1" smtClean="0"/>
              <a:t>3:45 PM</a:t>
            </a: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 smtClean="0"/>
              <a:t>Room 109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97984"/>
      </p:ext>
    </p:extLst>
  </p:cSld>
  <p:clrMapOvr>
    <a:masterClrMapping/>
  </p:clrMapOvr>
  <p:transition advClick="0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and concert clip 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2" y="2293599"/>
            <a:ext cx="8319655" cy="45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/ 8</a:t>
            </a:r>
            <a:r>
              <a:rPr lang="en-US" baseline="30000" dirty="0" smtClean="0"/>
              <a:t>th</a:t>
            </a:r>
            <a:r>
              <a:rPr lang="en-US" dirty="0" smtClean="0"/>
              <a:t> Grade 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66800" y="762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 smtClean="0"/>
              <a:t>Full Dress Rehearsal</a:t>
            </a:r>
          </a:p>
          <a:p>
            <a:pPr marL="0" indent="0" algn="ctr">
              <a:buNone/>
            </a:pPr>
            <a:r>
              <a:rPr lang="en-US" sz="5400" b="1" dirty="0" smtClean="0"/>
              <a:t>Today – Room 123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037357889"/>
      </p:ext>
    </p:extLst>
  </p:cSld>
  <p:clrMapOvr>
    <a:masterClrMapping/>
  </p:clrMapOvr>
  <p:transition advClick="0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onth of May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90222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347491"/>
      </p:ext>
    </p:extLst>
  </p:cSld>
  <p:clrMapOvr>
    <a:masterClrMapping/>
  </p:clrMapOvr>
  <p:transition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" y="2215611"/>
            <a:ext cx="9021337" cy="45106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67251" y="324496"/>
            <a:ext cx="927850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-300" dirty="0">
                <a:ln w="381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E9CBE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May</a:t>
            </a:r>
            <a:r>
              <a:rPr lang="en-US" sz="6600" b="1" cap="none" spc="-300" dirty="0">
                <a:ln w="381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EF927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 is</a:t>
            </a:r>
          </a:p>
          <a:p>
            <a:pPr algn="ctr"/>
            <a:r>
              <a:rPr lang="en-US" sz="6600" b="1" cap="none" spc="-300" dirty="0">
                <a:ln w="381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CDC6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Better Hearing &amp; Speech</a:t>
            </a:r>
          </a:p>
          <a:p>
            <a:pPr algn="ctr"/>
            <a:r>
              <a:rPr lang="en-US" sz="6600" b="1" cap="none" spc="-300" dirty="0">
                <a:ln w="381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EF927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Month!</a:t>
            </a:r>
          </a:p>
        </p:txBody>
      </p:sp>
    </p:spTree>
    <p:extLst>
      <p:ext uri="{BB962C8B-B14F-4D97-AF65-F5344CB8AC3E}">
        <p14:creationId xmlns:p14="http://schemas.microsoft.com/office/powerpoint/2010/main" val="1762197590"/>
      </p:ext>
    </p:extLst>
  </p:cSld>
  <p:clrMapOvr>
    <a:masterClrMapping/>
  </p:clrMapOvr>
  <p:transition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water bott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2" y="1514475"/>
            <a:ext cx="511492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67251" y="53293"/>
            <a:ext cx="92785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-300" dirty="0">
                <a:ln w="381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1ABCE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Better Hearing &amp; Speech</a:t>
            </a:r>
          </a:p>
        </p:txBody>
      </p:sp>
      <p:sp>
        <p:nvSpPr>
          <p:cNvPr id="2" name="Rectangle 1"/>
          <p:cNvSpPr/>
          <p:nvPr/>
        </p:nvSpPr>
        <p:spPr>
          <a:xfrm>
            <a:off x="3657600" y="2743200"/>
            <a:ext cx="49461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HelloMillionaire" panose="02000603000000000000" pitchFamily="2" charset="0"/>
                <a:ea typeface="HelloMillionaire" panose="02000603000000000000" pitchFamily="2" charset="0"/>
              </a:rPr>
              <a:t>Teachers are most at risk for developing a voice disorder. Make sure to stay properly hydrated throughout the day!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9148" y="832568"/>
            <a:ext cx="39228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spc="-300" dirty="0">
                <a:ln w="381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CDC6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elloHappyDays" panose="02000603000000000000" pitchFamily="2" charset="0"/>
                <a:ea typeface="HelloHappyDays" panose="02000603000000000000" pitchFamily="2" charset="0"/>
              </a:rPr>
              <a:t>Fun Fact # 2</a:t>
            </a:r>
          </a:p>
        </p:txBody>
      </p:sp>
    </p:spTree>
    <p:extLst>
      <p:ext uri="{BB962C8B-B14F-4D97-AF65-F5344CB8AC3E}">
        <p14:creationId xmlns:p14="http://schemas.microsoft.com/office/powerpoint/2010/main" val="1769996232"/>
      </p:ext>
    </p:extLst>
  </p:cSld>
  <p:clrMapOvr>
    <a:masterClrMapping/>
  </p:clrMapOvr>
  <p:transition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derrick cole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079" y="1782473"/>
            <a:ext cx="5282120" cy="383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67251" y="53293"/>
            <a:ext cx="92785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-300" dirty="0">
                <a:ln w="381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B1F66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Better Hearing &amp; Speech</a:t>
            </a:r>
          </a:p>
        </p:txBody>
      </p:sp>
      <p:sp>
        <p:nvSpPr>
          <p:cNvPr id="2" name="Rectangle 1"/>
          <p:cNvSpPr/>
          <p:nvPr/>
        </p:nvSpPr>
        <p:spPr>
          <a:xfrm>
            <a:off x="345688" y="1796328"/>
            <a:ext cx="50515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HelloMillionaire" panose="02000603000000000000" pitchFamily="2" charset="0"/>
                <a:ea typeface="HelloMillionaire" panose="02000603000000000000" pitchFamily="2" charset="0"/>
              </a:rPr>
              <a:t>Derrick Coleman, of the Seattle Seahawks, is the first legally deaf offensive NFL player.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9148" y="832568"/>
            <a:ext cx="39228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spc="-300" dirty="0">
                <a:ln w="381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1ABCE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elloHappyDays" panose="02000603000000000000" pitchFamily="2" charset="0"/>
                <a:ea typeface="HelloHappyDays" panose="02000603000000000000" pitchFamily="2" charset="0"/>
              </a:rPr>
              <a:t>Fun Fact # 3</a:t>
            </a:r>
          </a:p>
        </p:txBody>
      </p:sp>
      <p:pic>
        <p:nvPicPr>
          <p:cNvPr id="4100" name="Picture 4" descr="Image result for seattle seahawks logo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48" y="5019675"/>
            <a:ext cx="57150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693300"/>
      </p:ext>
    </p:extLst>
  </p:cSld>
  <p:clrMapOvr>
    <a:masterClrMapping/>
  </p:clrMapOvr>
  <p:transition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Cafeteria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Monday, May 15</a:t>
            </a:r>
            <a:endParaRPr lang="en-US" dirty="0" smtClean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 algn="r">
              <a:buNone/>
            </a:pPr>
            <a:endParaRPr lang="en-US" sz="4400" b="1" dirty="0" smtClean="0"/>
          </a:p>
          <a:p>
            <a:pPr marL="0" indent="0" algn="r">
              <a:buNone/>
            </a:pPr>
            <a:r>
              <a:rPr lang="en-US" sz="4400" b="1" dirty="0" smtClean="0"/>
              <a:t>Chicken Fajitas</a:t>
            </a:r>
          </a:p>
          <a:p>
            <a:pPr marL="0" indent="0" algn="r">
              <a:buNone/>
            </a:pPr>
            <a:r>
              <a:rPr lang="en-US" sz="4400" b="1" dirty="0" smtClean="0"/>
              <a:t>Brown Rice</a:t>
            </a:r>
          </a:p>
          <a:p>
            <a:pPr marL="0" indent="0" algn="r">
              <a:buNone/>
            </a:pPr>
            <a:r>
              <a:rPr lang="en-US" sz="4400" b="1" dirty="0" smtClean="0"/>
              <a:t>Black Beans</a:t>
            </a:r>
          </a:p>
          <a:p>
            <a:pPr marL="0" indent="0" algn="r">
              <a:buNone/>
            </a:pPr>
            <a:r>
              <a:rPr lang="en-US" sz="4400" b="1" dirty="0" smtClean="0"/>
              <a:t>Peaches</a:t>
            </a:r>
            <a:endParaRPr lang="en-US" sz="4400" b="1" dirty="0" smtClean="0"/>
          </a:p>
          <a:p>
            <a:pPr marL="0" indent="0" algn="r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chicken fajit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237038" cy="42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15812"/>
      </p:ext>
    </p:extLst>
  </p:cSld>
  <p:clrMapOvr>
    <a:masterClrMapping/>
  </p:clrMapOvr>
  <p:transition advClick="0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Cafeteria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Tuesday, May 16</a:t>
            </a:r>
            <a:endParaRPr lang="en-US" dirty="0" smtClean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 smtClean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 smtClean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 smtClean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 smtClean="0"/>
          </a:p>
          <a:p>
            <a:pPr marL="0" indent="0" algn="r">
              <a:buNone/>
            </a:pPr>
            <a:endParaRPr lang="en-US" sz="100" b="1" dirty="0" smtClean="0"/>
          </a:p>
          <a:p>
            <a:pPr marL="0" indent="0">
              <a:buNone/>
            </a:pPr>
            <a:r>
              <a:rPr lang="en-US" sz="4400" b="1" dirty="0" smtClean="0"/>
              <a:t>Sausage Parmesan Sandwich</a:t>
            </a:r>
          </a:p>
          <a:p>
            <a:pPr marL="0" indent="0">
              <a:buNone/>
            </a:pPr>
            <a:r>
              <a:rPr lang="en-US" sz="4400" b="1" dirty="0" smtClean="0"/>
              <a:t>Curly Fries</a:t>
            </a:r>
          </a:p>
          <a:p>
            <a:pPr marL="0" indent="0">
              <a:buNone/>
            </a:pPr>
            <a:r>
              <a:rPr lang="en-US" sz="4400" b="1" dirty="0" smtClean="0"/>
              <a:t>Peas</a:t>
            </a:r>
          </a:p>
          <a:p>
            <a:pPr marL="0" indent="0">
              <a:buNone/>
            </a:pPr>
            <a:r>
              <a:rPr lang="en-US" sz="4400" b="1" dirty="0" smtClean="0"/>
              <a:t>Apple Slices</a:t>
            </a:r>
            <a:endParaRPr lang="en-US" sz="4400" b="1" dirty="0" smtClean="0"/>
          </a:p>
          <a:p>
            <a:pPr marL="0" indent="0" algn="r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/>
          </a:p>
          <a:p>
            <a:pPr marL="0" indent="0" algn="r">
              <a:buNone/>
            </a:pPr>
            <a:endParaRPr lang="en-US" sz="1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sausage parmesan sandwi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3733800" cy="373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331789"/>
      </p:ext>
    </p:extLst>
  </p:cSld>
  <p:clrMapOvr>
    <a:masterClrMapping/>
  </p:clrMapOvr>
  <p:transition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 Homework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6000" b="1" dirty="0"/>
              <a:t>Tuesdays</a:t>
            </a:r>
          </a:p>
          <a:p>
            <a:pPr marL="0" indent="0" algn="r">
              <a:buNone/>
            </a:pPr>
            <a:r>
              <a:rPr lang="en-US" sz="6000" b="1" dirty="0"/>
              <a:t>Thursdays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Meetings are held in the IMC. </a:t>
            </a:r>
          </a:p>
        </p:txBody>
      </p:sp>
      <p:pic>
        <p:nvPicPr>
          <p:cNvPr id="1026" name="Picture 2" descr="Image result for homewor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0591"/>
            <a:ext cx="3645959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5986"/>
      </p:ext>
    </p:extLst>
  </p:cSld>
  <p:clrMapOvr>
    <a:masterClrMapping/>
  </p:clrMapOvr>
  <p:transition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 Homework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76400"/>
            <a:ext cx="32004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Tuesdays</a:t>
            </a:r>
          </a:p>
          <a:p>
            <a:pPr marL="0" indent="0" algn="ctr">
              <a:buNone/>
            </a:pPr>
            <a:r>
              <a:rPr lang="en-US" sz="4000" b="1" dirty="0"/>
              <a:t>Thursdays</a:t>
            </a:r>
          </a:p>
          <a:p>
            <a:pPr marL="0" indent="0" algn="ctr">
              <a:buNone/>
            </a:pPr>
            <a:r>
              <a:rPr lang="en-US" sz="4000" b="1" dirty="0"/>
              <a:t>Room 202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Image result for homewor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3645959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398681"/>
      </p:ext>
    </p:extLst>
  </p:cSld>
  <p:clrMapOvr>
    <a:masterClrMapping/>
  </p:clrMapOvr>
  <p:transition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Homework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76400"/>
            <a:ext cx="32004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Tuesdays</a:t>
            </a:r>
          </a:p>
          <a:p>
            <a:pPr marL="0" indent="0" algn="ctr">
              <a:buNone/>
            </a:pPr>
            <a:r>
              <a:rPr lang="en-US" sz="4000" b="1" dirty="0"/>
              <a:t>Thursdays</a:t>
            </a:r>
          </a:p>
          <a:p>
            <a:pPr marL="0" indent="0" algn="ctr">
              <a:buNone/>
            </a:pPr>
            <a:r>
              <a:rPr lang="en-US" sz="4000" b="1" dirty="0"/>
              <a:t>Room 204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Image result for homewor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3645959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604662"/>
      </p:ext>
    </p:extLst>
  </p:cSld>
  <p:clrMapOvr>
    <a:masterClrMapping/>
  </p:clrMapOvr>
  <p:transition advClick="0" advTm="10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</TotalTime>
  <Words>187</Words>
  <Application>Microsoft Office PowerPoint</Application>
  <PresentationFormat>On-screen Show (4:3)</PresentationFormat>
  <Paragraphs>149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Rounded MT Bold</vt:lpstr>
      <vt:lpstr>Calibri</vt:lpstr>
      <vt:lpstr>Century Gothic</vt:lpstr>
      <vt:lpstr>HelloChalkTalk</vt:lpstr>
      <vt:lpstr>HelloHappyDays</vt:lpstr>
      <vt:lpstr>HelloMillionaire</vt:lpstr>
      <vt:lpstr>Office Theme</vt:lpstr>
      <vt:lpstr>Chestnut Ridge Middle School</vt:lpstr>
      <vt:lpstr>PowerPoint Presentation</vt:lpstr>
      <vt:lpstr>PowerPoint Presentation</vt:lpstr>
      <vt:lpstr>PowerPoint Presentation</vt:lpstr>
      <vt:lpstr>Cafeteria Menu</vt:lpstr>
      <vt:lpstr>Cafeteria Menu</vt:lpstr>
      <vt:lpstr>6th Grade Homework Club</vt:lpstr>
      <vt:lpstr>7th Grade Homework Club</vt:lpstr>
      <vt:lpstr>8th Grade Homework Club</vt:lpstr>
      <vt:lpstr>Digits Academy</vt:lpstr>
      <vt:lpstr>Yearbook Information</vt:lpstr>
      <vt:lpstr>6th / 7th Grade Class Council</vt:lpstr>
      <vt:lpstr>7th / 8th Grade Band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Chestnut Ridge Middle School</dc:title>
  <dc:creator>James</dc:creator>
  <cp:lastModifiedBy>James Tarr</cp:lastModifiedBy>
  <cp:revision>888</cp:revision>
  <cp:lastPrinted>2015-10-09T12:30:04Z</cp:lastPrinted>
  <dcterms:created xsi:type="dcterms:W3CDTF">2012-09-06T02:05:20Z</dcterms:created>
  <dcterms:modified xsi:type="dcterms:W3CDTF">2017-05-12T14:09:26Z</dcterms:modified>
</cp:coreProperties>
</file>