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0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10/12/2014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10/12/2014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10/12/2014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10/12/2014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10/12/2014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10/12/2014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10/12/2014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10/12/2014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10/12/2014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10/12/2014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10/12/2014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10/12/2014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10/12/2014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10/12/2014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10/12/2014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10/12/2014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10/12/2014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10/12/2014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Vocabulary Unit #</a:t>
            </a:r>
            <a:r>
              <a:rPr lang="en-US" dirty="0" smtClean="0"/>
              <a:t>4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878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inscrutable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Adj.—incapable of being understood; impossible to see through physically</a:t>
            </a:r>
          </a:p>
          <a:p>
            <a:r>
              <a:rPr lang="en-US" sz="2800" dirty="0" smtClean="0"/>
              <a:t>Synonym—incomprehensible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I could not tell by her </a:t>
            </a:r>
            <a:r>
              <a:rPr lang="en-US" sz="2800" b="1" u="sng" dirty="0" smtClean="0"/>
              <a:t>inscrutable</a:t>
            </a:r>
            <a:r>
              <a:rPr lang="en-US" sz="2800" dirty="0" smtClean="0"/>
              <a:t> smile whether she was pleased or only amused with me.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7433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Adj.—relating to, characteristic of, or situated on an island; narrow or isolated in outlook or experience</a:t>
            </a:r>
          </a:p>
          <a:p>
            <a:r>
              <a:rPr lang="en-US" sz="2800" dirty="0" smtClean="0"/>
              <a:t>Synonym—narrow-minded; </a:t>
            </a:r>
            <a:r>
              <a:rPr lang="en-US" sz="2800" b="1" i="1" dirty="0" smtClean="0"/>
              <a:t>provincial</a:t>
            </a:r>
            <a:endParaRPr lang="en-US" sz="2800" dirty="0" smtClean="0"/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You seem too sophisticated to hold such </a:t>
            </a:r>
            <a:r>
              <a:rPr lang="en-US" sz="2800" b="1" u="sng" dirty="0" smtClean="0"/>
              <a:t>insular</a:t>
            </a:r>
            <a:r>
              <a:rPr lang="en-US" sz="2800" dirty="0" smtClean="0"/>
              <a:t> opinions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506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irrevocable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Adj.—incapable of being changed or called back</a:t>
            </a:r>
          </a:p>
          <a:p>
            <a:r>
              <a:rPr lang="en-US" sz="2800" dirty="0" smtClean="0"/>
              <a:t>Synonym—unalterable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We tend to think of court verdicts as </a:t>
            </a:r>
            <a:r>
              <a:rPr lang="en-US" sz="2800" b="1" u="sng" dirty="0" smtClean="0"/>
              <a:t>irrevocable</a:t>
            </a:r>
            <a:r>
              <a:rPr lang="en-US" sz="2800" dirty="0" smtClean="0"/>
              <a:t>, but they are often overturned by higher courts.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11556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N.—a natural inclination or predilection toward</a:t>
            </a:r>
          </a:p>
          <a:p>
            <a:r>
              <a:rPr lang="en-US" sz="2800" dirty="0" smtClean="0"/>
              <a:t>Synonym—</a:t>
            </a:r>
            <a:r>
              <a:rPr lang="en-US" sz="2800" b="1" i="1" dirty="0" smtClean="0"/>
              <a:t>proclivity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Queen Elizabeth I showed a strong </a:t>
            </a:r>
            <a:r>
              <a:rPr lang="en-US" sz="2800" b="1" u="sng" dirty="0" smtClean="0"/>
              <a:t>propensity </a:t>
            </a:r>
            <a:r>
              <a:rPr lang="en-US" sz="2800" dirty="0" smtClean="0"/>
              <a:t>for putting off decisions in the hopes that they would resolve themselves.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25835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querulous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Adj.—peevish, complaining, fretful</a:t>
            </a:r>
          </a:p>
          <a:p>
            <a:r>
              <a:rPr lang="en-US" sz="2800" dirty="0" smtClean="0"/>
              <a:t>Synonym—irritable; </a:t>
            </a:r>
            <a:r>
              <a:rPr lang="en-US" sz="2800" b="1" i="1" dirty="0" smtClean="0"/>
              <a:t>petulant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Some flight attendants dread a </a:t>
            </a:r>
            <a:r>
              <a:rPr lang="en-US" sz="2800" b="1" u="sng" dirty="0" smtClean="0"/>
              <a:t>querulous</a:t>
            </a:r>
            <a:r>
              <a:rPr lang="en-US" sz="2800" dirty="0" smtClean="0"/>
              <a:t> airline passenger more than they do rough weather.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11596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remonstrate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V.—to argue with someone against something; to protest against</a:t>
            </a:r>
          </a:p>
          <a:p>
            <a:r>
              <a:rPr lang="en-US" sz="2800" dirty="0" smtClean="0"/>
              <a:t>Synonym—</a:t>
            </a:r>
            <a:r>
              <a:rPr lang="en-US" sz="2800" b="1" i="1" dirty="0" smtClean="0"/>
              <a:t>expostulate</a:t>
            </a:r>
            <a:r>
              <a:rPr lang="en-US" sz="2800" dirty="0" smtClean="0"/>
              <a:t>; protest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Slowly, carefully, keeping his voice down, he argued with the caller as one might </a:t>
            </a:r>
            <a:r>
              <a:rPr lang="en-US" sz="2800" b="1" u="sng" dirty="0" smtClean="0"/>
              <a:t>remonstrate</a:t>
            </a:r>
            <a:r>
              <a:rPr lang="en-US" sz="2800" dirty="0" smtClean="0"/>
              <a:t> with a child.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26317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repudiate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V.—to disown, reject, or deny the validity of</a:t>
            </a:r>
          </a:p>
          <a:p>
            <a:r>
              <a:rPr lang="en-US" sz="2800" dirty="0" smtClean="0"/>
              <a:t>Synonym—renounce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He was forced to </a:t>
            </a:r>
            <a:r>
              <a:rPr lang="en-US" sz="2800" b="1" u="sng" dirty="0" smtClean="0"/>
              <a:t>repudiate</a:t>
            </a:r>
            <a:r>
              <a:rPr lang="en-US" sz="2800" dirty="0" smtClean="0"/>
              <a:t> a statement he had made before he’d had all the information.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81007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Adj.—able to return to an original shape or form; able to recover quickly</a:t>
            </a:r>
          </a:p>
          <a:p>
            <a:r>
              <a:rPr lang="en-US" sz="2800" dirty="0" smtClean="0"/>
              <a:t>Synonym—springy; elastic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The development of lightweight, </a:t>
            </a:r>
            <a:r>
              <a:rPr lang="en-US" sz="2800" b="1" u="sng" dirty="0" smtClean="0"/>
              <a:t>resilient</a:t>
            </a:r>
            <a:r>
              <a:rPr lang="en-US" sz="2800" dirty="0" smtClean="0"/>
              <a:t> plastics revolutionized the design of many durable goods.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44967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reverberate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V.—to re-echo, resound; to reflect or be reflected  repeatedly</a:t>
            </a:r>
          </a:p>
          <a:p>
            <a:r>
              <a:rPr lang="en-US" sz="2800" dirty="0" smtClean="0"/>
              <a:t>Synonym—echo, rumble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From the construction site, the noise of the bulldozers and dump trucks </a:t>
            </a:r>
            <a:r>
              <a:rPr lang="en-US" sz="2800" b="1" u="sng" dirty="0" smtClean="0"/>
              <a:t>reverberated</a:t>
            </a:r>
            <a:r>
              <a:rPr lang="en-US" sz="2800" dirty="0" smtClean="0"/>
              <a:t> across the valley.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3642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scurrilous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Adj.—coarsely abusive, vulgar or low (especially in language); foul-mouthed</a:t>
            </a:r>
          </a:p>
          <a:p>
            <a:r>
              <a:rPr lang="en-US" sz="2800" dirty="0" smtClean="0"/>
              <a:t>Synonym—obscene, filthy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Days passed and unrest grew, and soon the rebels began a </a:t>
            </a:r>
            <a:r>
              <a:rPr lang="en-US" sz="2800" b="1" u="sng" dirty="0" smtClean="0"/>
              <a:t>scurrilous</a:t>
            </a:r>
            <a:r>
              <a:rPr lang="en-US" sz="2800" dirty="0" smtClean="0"/>
              <a:t> attack on their absent leader.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1860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Adj.—courteous and pleasant; sociable, easy to speak to</a:t>
            </a:r>
          </a:p>
          <a:p>
            <a:r>
              <a:rPr lang="en-US" sz="2800" dirty="0" smtClean="0"/>
              <a:t>Synonym—amicable, cordial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We spent a pleasant afternoon with our </a:t>
            </a:r>
            <a:r>
              <a:rPr lang="en-US" sz="2800" b="1" u="sng" dirty="0" smtClean="0"/>
              <a:t>affable</a:t>
            </a:r>
            <a:r>
              <a:rPr lang="en-US" sz="2800" dirty="0" smtClean="0"/>
              <a:t> neighbors.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46437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sedulous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Adj.—persistent, showing industry and determination</a:t>
            </a:r>
          </a:p>
          <a:p>
            <a:r>
              <a:rPr lang="en-US" sz="2800" dirty="0" smtClean="0"/>
              <a:t>Synonym—persistent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No one could say that he was lazy, for he was a careful, </a:t>
            </a:r>
            <a:r>
              <a:rPr lang="en-US" sz="2800" b="1" u="sng" dirty="0" smtClean="0"/>
              <a:t>sedulous</a:t>
            </a:r>
            <a:r>
              <a:rPr lang="en-US" sz="2800" dirty="0" smtClean="0"/>
              <a:t> copier of other people’s work.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4304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sleazy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2532" y="2378031"/>
            <a:ext cx="8825659" cy="3416300"/>
          </a:xfrm>
        </p:spPr>
        <p:txBody>
          <a:bodyPr>
            <a:noAutofit/>
          </a:bodyPr>
          <a:lstStyle/>
          <a:p>
            <a:r>
              <a:rPr lang="en-US" sz="2400" dirty="0" smtClean="0"/>
              <a:t>Adj.—thin or flimsy in texture; cheap, shoddy or inferior in quality or character; ethically low, mean, or disreputable</a:t>
            </a:r>
          </a:p>
          <a:p>
            <a:r>
              <a:rPr lang="en-US" sz="2400" dirty="0" smtClean="0"/>
              <a:t>Synonym—cheesy; inferior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My grandmother made her clothes at home in order to avoid the </a:t>
            </a:r>
            <a:r>
              <a:rPr lang="en-US" sz="2400" b="1" u="sng" dirty="0" smtClean="0"/>
              <a:t>sleazy </a:t>
            </a:r>
            <a:r>
              <a:rPr lang="en-US" sz="2400" dirty="0" smtClean="0"/>
              <a:t>goods sold in the general store.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19690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aggrandize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V.—to increase in greatness, power, or wealth; to build up or intensify; to make appear greater</a:t>
            </a:r>
          </a:p>
          <a:p>
            <a:r>
              <a:rPr lang="en-US" sz="2800" dirty="0" smtClean="0"/>
              <a:t>Synonym—augment; enhance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John D. Rockefeller worked to </a:t>
            </a:r>
            <a:r>
              <a:rPr lang="en-US" sz="2800" b="1" u="sng" dirty="0" smtClean="0"/>
              <a:t>aggrandize</a:t>
            </a:r>
            <a:r>
              <a:rPr lang="en-US" sz="2800" dirty="0" smtClean="0"/>
              <a:t> his empire by purchasing oil wells, refineries, and pipelines.</a:t>
            </a:r>
          </a:p>
        </p:txBody>
      </p:sp>
    </p:spTree>
    <p:extLst>
      <p:ext uri="{BB962C8B-B14F-4D97-AF65-F5344CB8AC3E}">
        <p14:creationId xmlns:p14="http://schemas.microsoft.com/office/powerpoint/2010/main" val="3157414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amorphous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Adj.—shapeless, without definite form; of no particular type or character; without organization, unity, or cohesion</a:t>
            </a:r>
          </a:p>
          <a:p>
            <a:r>
              <a:rPr lang="en-US" sz="2800" dirty="0" smtClean="0"/>
              <a:t>Synonym—formless, unstructured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The </a:t>
            </a:r>
            <a:r>
              <a:rPr lang="en-US" sz="2800" b="1" u="sng" dirty="0" smtClean="0"/>
              <a:t>amorphous</a:t>
            </a:r>
            <a:r>
              <a:rPr lang="en-US" sz="2800" dirty="0" smtClean="0"/>
              <a:t> body of the amoeba was fascinating to watch under the microscope.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87375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archetype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N.—an original model on which something was patterned or replicated; the ideal example of a particular type of person or thing</a:t>
            </a:r>
          </a:p>
          <a:p>
            <a:r>
              <a:rPr lang="en-US" sz="2800" dirty="0" smtClean="0"/>
              <a:t>Synonym—model, prototype, </a:t>
            </a:r>
            <a:r>
              <a:rPr lang="en-US" sz="2800" b="1" i="1" dirty="0" smtClean="0"/>
              <a:t>epitome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Sherlock Holmes was an </a:t>
            </a:r>
            <a:r>
              <a:rPr lang="en-US" sz="2800" b="1" u="sng" dirty="0" smtClean="0"/>
              <a:t>archetype</a:t>
            </a:r>
            <a:r>
              <a:rPr lang="en-US" sz="2800" dirty="0" smtClean="0"/>
              <a:t> of a clever detective who always solves the case.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01405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N.—that which surrounds (as an atmosphere); a distinctive air or personal quality</a:t>
            </a:r>
          </a:p>
          <a:p>
            <a:r>
              <a:rPr lang="en-US" sz="2800" dirty="0" smtClean="0"/>
              <a:t>Synonym—atmosphere, ambience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What people thought was her </a:t>
            </a:r>
            <a:r>
              <a:rPr lang="en-US" sz="2800" b="1" u="sng" dirty="0" smtClean="0"/>
              <a:t>aura</a:t>
            </a:r>
            <a:r>
              <a:rPr lang="en-US" sz="2800" dirty="0" smtClean="0"/>
              <a:t> of mystery was actually a mask for her shyness.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31796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N.—illegal traffic, smuggled goods</a:t>
            </a:r>
          </a:p>
          <a:p>
            <a:r>
              <a:rPr lang="en-US" sz="2800" dirty="0" smtClean="0"/>
              <a:t>Adj.—illegal, prohibited </a:t>
            </a:r>
          </a:p>
          <a:p>
            <a:r>
              <a:rPr lang="en-US" sz="2800" dirty="0" smtClean="0"/>
              <a:t>Synonym—(adj.)—bootleg, unlawful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Three jeweled combs from the 17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century were among the </a:t>
            </a:r>
            <a:r>
              <a:rPr lang="en-US" sz="2800" b="1" u="sng" dirty="0" smtClean="0"/>
              <a:t>contraband</a:t>
            </a:r>
            <a:r>
              <a:rPr lang="en-US" sz="2800" dirty="0" smtClean="0"/>
              <a:t> seized by the police in the raid.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45736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erudite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Adj.—scholarly, learned, bookish</a:t>
            </a:r>
          </a:p>
          <a:p>
            <a:r>
              <a:rPr lang="en-US" sz="2800" dirty="0" smtClean="0"/>
              <a:t>Synonym—well-read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For my paper, I would like to find </a:t>
            </a:r>
            <a:r>
              <a:rPr lang="en-US" sz="2800" dirty="0" smtClean="0"/>
              <a:t>an </a:t>
            </a:r>
            <a:r>
              <a:rPr lang="en-US" sz="2800" b="1" u="sng" dirty="0" smtClean="0"/>
              <a:t>erudite</a:t>
            </a:r>
            <a:r>
              <a:rPr lang="en-US" sz="2800" dirty="0" smtClean="0"/>
              <a:t> history of the subject written in a clear and unbiased manner.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66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gossamer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100" dirty="0" smtClean="0"/>
              <a:t>Adj.—thin, light, delicate, insubstantial</a:t>
            </a:r>
          </a:p>
          <a:p>
            <a:r>
              <a:rPr lang="en-US" sz="3100" dirty="0" smtClean="0"/>
              <a:t>N.—a very thin, light cloth</a:t>
            </a:r>
          </a:p>
          <a:p>
            <a:r>
              <a:rPr lang="en-US" sz="3100" dirty="0" smtClean="0"/>
              <a:t>Synonym—sheer, airy</a:t>
            </a:r>
          </a:p>
          <a:p>
            <a:endParaRPr lang="en-US" sz="3100" dirty="0"/>
          </a:p>
          <a:p>
            <a:pPr marL="0" indent="0">
              <a:buNone/>
            </a:pPr>
            <a:r>
              <a:rPr lang="en-US" sz="3100" dirty="0" smtClean="0"/>
              <a:t>Ghosts are often depicted in literature as wearing </a:t>
            </a:r>
            <a:r>
              <a:rPr lang="en-US" sz="3100" b="1" u="sng" dirty="0" smtClean="0"/>
              <a:t>gossamer</a:t>
            </a:r>
            <a:r>
              <a:rPr lang="en-US" sz="3100" dirty="0" smtClean="0"/>
              <a:t> clothing that makes them seem all the more ethereal</a:t>
            </a:r>
            <a:r>
              <a:rPr lang="en-US" sz="3100" dirty="0" smtClean="0"/>
              <a:t>.</a:t>
            </a:r>
          </a:p>
          <a:p>
            <a:pPr marL="0" indent="0">
              <a:buNone/>
            </a:pPr>
            <a:endParaRPr lang="en-US" sz="3100" dirty="0" smtClean="0"/>
          </a:p>
          <a:p>
            <a:pPr marL="0" indent="0">
              <a:buNone/>
            </a:pPr>
            <a:r>
              <a:rPr lang="en-US" sz="3100" dirty="0" smtClean="0"/>
              <a:t>The book was so old that each finely printed page seemed only the weight of </a:t>
            </a:r>
            <a:r>
              <a:rPr lang="en-US" sz="3100" b="1" u="sng" dirty="0" smtClean="0"/>
              <a:t>gossamer</a:t>
            </a:r>
            <a:r>
              <a:rPr lang="en-US" sz="310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709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41</TotalTime>
  <Words>734</Words>
  <Application>Microsoft Office PowerPoint</Application>
  <PresentationFormat>Custom</PresentationFormat>
  <Paragraphs>105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Ion Boardroom</vt:lpstr>
      <vt:lpstr>Vocabulary Unit #4  </vt:lpstr>
      <vt:lpstr>Affable</vt:lpstr>
      <vt:lpstr>aggrandize</vt:lpstr>
      <vt:lpstr>amorphous</vt:lpstr>
      <vt:lpstr>archetype</vt:lpstr>
      <vt:lpstr>aura</vt:lpstr>
      <vt:lpstr>contraband</vt:lpstr>
      <vt:lpstr>erudite</vt:lpstr>
      <vt:lpstr>gossamer</vt:lpstr>
      <vt:lpstr>inscrutable</vt:lpstr>
      <vt:lpstr>insular</vt:lpstr>
      <vt:lpstr>irrevocable</vt:lpstr>
      <vt:lpstr>propensity</vt:lpstr>
      <vt:lpstr>querulous</vt:lpstr>
      <vt:lpstr>remonstrate</vt:lpstr>
      <vt:lpstr>repudiate</vt:lpstr>
      <vt:lpstr>resilient</vt:lpstr>
      <vt:lpstr>reverberate</vt:lpstr>
      <vt:lpstr>scurrilous</vt:lpstr>
      <vt:lpstr>sedulous</vt:lpstr>
      <vt:lpstr>sleazy</vt:lpstr>
    </vt:vector>
  </TitlesOfParts>
  <Company>WTPS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 Unit #4</dc:title>
  <dc:creator>w2khs</dc:creator>
  <cp:lastModifiedBy>KJ</cp:lastModifiedBy>
  <cp:revision>9</cp:revision>
  <dcterms:created xsi:type="dcterms:W3CDTF">2014-10-09T19:51:26Z</dcterms:created>
  <dcterms:modified xsi:type="dcterms:W3CDTF">2014-10-12T16:17:51Z</dcterms:modified>
</cp:coreProperties>
</file>