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01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551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558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2255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939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93904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2351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4103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840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387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496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BD997-ED4B-4762-BB44-8C06E4353732}" type="datetimeFigureOut">
              <a:rPr lang="en-US" smtClean="0"/>
              <a:t>4/6/2014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DA04C-8A2A-4C41-BA2E-24A5DA07A55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7527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Vocabulary Unit #9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881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equivocate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speak or act in a way that allows for more than one interpretation; to be deliberately vague or ambiguous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Synonym:</a:t>
            </a:r>
            <a:r>
              <a:rPr lang="en-US" dirty="0" smtClean="0"/>
              <a:t>  hedge; to talk out of both sides 	of one’s mouth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won’t give my vote to a candidate who shows such a marked tendency to </a:t>
            </a:r>
            <a:r>
              <a:rPr lang="en-US" b="1" u="sng" dirty="0" smtClean="0"/>
              <a:t>equivocate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49141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evanescent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Adj.—vanishing, soon passing away; light and airy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transient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Looking back, I see that the magic of that summer was </a:t>
            </a:r>
            <a:r>
              <a:rPr lang="en-US" b="1" u="sng" dirty="0" smtClean="0"/>
              <a:t>evanescent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6155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irresolute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Adj.—unable to make up one’s mind; hesitating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indecisive, vacillating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In the play </a:t>
            </a:r>
            <a:r>
              <a:rPr lang="en-US" i="1" dirty="0" smtClean="0"/>
              <a:t>Hamlet,</a:t>
            </a:r>
            <a:r>
              <a:rPr lang="en-US" dirty="0" smtClean="0"/>
              <a:t> the prince is </a:t>
            </a:r>
            <a:r>
              <a:rPr lang="en-US" b="1" u="sng" dirty="0" smtClean="0"/>
              <a:t>irresolute </a:t>
            </a:r>
            <a:r>
              <a:rPr lang="en-US" dirty="0" smtClean="0"/>
              <a:t>about whether to obey his father’s ghost or to go on as if nothing has happened.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41942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nebulous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Adj.—cloudlike, resembling a cloud; confused; vague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hazy; cloudy; fuzzy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By the time everyone had expressed an opinion, the original idea had become somewhat </a:t>
            </a:r>
            <a:r>
              <a:rPr lang="en-US" b="1" u="sng" dirty="0" smtClean="0"/>
              <a:t>nebulous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81897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novice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n.—one who is just a beginner at some activity requiring skill and experience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apprentice; trainee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You must be patient and realize that all his mistakes are typical of a </a:t>
            </a:r>
            <a:r>
              <a:rPr lang="en-US" b="1" u="sng" dirty="0" smtClean="0"/>
              <a:t>novice</a:t>
            </a:r>
            <a:r>
              <a:rPr lang="en-US" dirty="0" smtClean="0"/>
              <a:t> in this line of work.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9326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penury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n.—extreme poverty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Synonym:  destitution; indigence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never seem to tire of stories of people who go from </a:t>
            </a:r>
            <a:r>
              <a:rPr lang="en-US" b="1" u="sng" dirty="0" smtClean="0"/>
              <a:t>penury</a:t>
            </a:r>
            <a:r>
              <a:rPr lang="en-US" dirty="0" smtClean="0"/>
              <a:t> to sudden wealth.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17687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pretentious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Adj.—done for show, striving to make a big impression; ambitious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inflated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Talking about one’s wealth is thought to be </a:t>
            </a:r>
            <a:r>
              <a:rPr lang="en-US" b="1" u="sng" dirty="0" smtClean="0"/>
              <a:t>pretentious </a:t>
            </a:r>
            <a:r>
              <a:rPr lang="en-US" dirty="0" smtClean="0"/>
              <a:t>and in poor taste.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938833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recapitulate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review a series of facts; to sum up</a:t>
            </a:r>
          </a:p>
          <a:p>
            <a:pPr marL="0" indent="0">
              <a:buNone/>
            </a:pPr>
            <a:r>
              <a:rPr lang="en-US" dirty="0" smtClean="0"/>
              <a:t>	Synonym:  review; summarize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Don’t bother to </a:t>
            </a:r>
            <a:r>
              <a:rPr lang="en-US" b="1" u="sng" dirty="0" smtClean="0"/>
              <a:t>recapitulate</a:t>
            </a:r>
            <a:r>
              <a:rPr lang="en-US" dirty="0" smtClean="0"/>
              <a:t> the plot of the book; instead, tell me if you liked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3917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resuscitate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revive, bring back to consciousness or existence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revitalize, reanimate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need someone who can </a:t>
            </a:r>
            <a:r>
              <a:rPr lang="en-US" b="1" u="sng" dirty="0" smtClean="0"/>
              <a:t>resuscitate </a:t>
            </a:r>
            <a:r>
              <a:rPr lang="en-US" dirty="0" smtClean="0"/>
              <a:t>our neighborhood’s community spirit.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9811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slovenly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Adj.—untidy, dirty, careless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Synonym:  unkempt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Her room was in a </a:t>
            </a:r>
            <a:r>
              <a:rPr lang="en-US" b="1" u="sng" dirty="0" smtClean="0"/>
              <a:t>slovenly</a:t>
            </a:r>
            <a:r>
              <a:rPr lang="en-US" dirty="0" smtClean="0"/>
              <a:t> state, and it took her an entire Saturday to clean it.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23695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abate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v.—to make less in amount, degree; to deduct</a:t>
            </a:r>
          </a:p>
          <a:p>
            <a:pPr marL="0" indent="0">
              <a:buNone/>
            </a:pPr>
            <a:r>
              <a:rPr lang="en-US" b="1" dirty="0" smtClean="0"/>
              <a:t>	Synonym</a:t>
            </a:r>
            <a:r>
              <a:rPr lang="en-US" dirty="0" smtClean="0"/>
              <a:t>:  decrease; subside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We stood on the dock on that moonless night, waiting for the storm to </a:t>
            </a:r>
            <a:r>
              <a:rPr lang="en-US" b="1" u="sng" dirty="0" smtClean="0"/>
              <a:t>abate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1702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supposition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n.—something that is assumed or taken for granted without conclusive evidence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dirty="0" smtClean="0"/>
              <a:t>Synonym:  assumption; hypothesis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Guided by a </a:t>
            </a:r>
            <a:r>
              <a:rPr lang="en-US" b="1" u="sng" dirty="0" smtClean="0"/>
              <a:t>supposition</a:t>
            </a:r>
            <a:r>
              <a:rPr lang="en-US" dirty="0" smtClean="0"/>
              <a:t> that turned out to be false, they made some disastrous decisions.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3221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torpid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Adj.—inactive, sluggish, dull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lethargic, languid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all felt </a:t>
            </a:r>
            <a:r>
              <a:rPr lang="en-US" b="1" u="sng" dirty="0" smtClean="0"/>
              <a:t>torpid</a:t>
            </a:r>
            <a:r>
              <a:rPr lang="en-US" dirty="0" smtClean="0"/>
              <a:t> after that long, dull lecture.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93643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adulation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n.—praise or flattery that is excessive</a:t>
            </a:r>
          </a:p>
          <a:p>
            <a:pPr marL="0" indent="0">
              <a:buNone/>
            </a:pPr>
            <a:r>
              <a:rPr lang="en-US" b="1" dirty="0" smtClean="0"/>
              <a:t>	Synonym:</a:t>
            </a:r>
            <a:r>
              <a:rPr lang="en-US" dirty="0" smtClean="0"/>
              <a:t>  idolization; hero-worship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Athletes have little choice but to enjoy the sometimes puzzling </a:t>
            </a:r>
            <a:r>
              <a:rPr lang="en-US" b="1" u="sng" dirty="0" smtClean="0"/>
              <a:t>adulation</a:t>
            </a:r>
            <a:r>
              <a:rPr lang="en-US" dirty="0" smtClean="0"/>
              <a:t> of their fans.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81447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anathema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n.—an object of intense dislike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Synonym:  </a:t>
            </a:r>
            <a:r>
              <a:rPr lang="en-US" dirty="0" smtClean="0"/>
              <a:t>abomination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author’s views on bringing up children are </a:t>
            </a:r>
            <a:r>
              <a:rPr lang="en-US" b="1" u="sng" dirty="0" smtClean="0"/>
              <a:t>anathema</a:t>
            </a:r>
            <a:r>
              <a:rPr lang="en-US" dirty="0" smtClean="0"/>
              <a:t> to my dad but a delight to my mom.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73900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astute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Adj.—shrewd, crafty, showing practical wisdom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sagacious, wily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b="1" u="sng" dirty="0" smtClean="0"/>
              <a:t>astute</a:t>
            </a:r>
            <a:r>
              <a:rPr lang="en-US" dirty="0" smtClean="0"/>
              <a:t> management of money is a valuable skill but may not by itself make a good executive.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020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avarice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n.—a greedy desire, particularly for wealth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greedy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Her </a:t>
            </a:r>
            <a:r>
              <a:rPr lang="en-US" b="1" u="sng" dirty="0" smtClean="0"/>
              <a:t>avarice</a:t>
            </a:r>
            <a:r>
              <a:rPr lang="en-US" dirty="0" smtClean="0"/>
              <a:t> for acquiring property and wealth caused her to be dishonest and deceitful, even to those she loved.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33468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culpable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Adj.—deserving blame, worthy of condemnation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guilty; blameworthy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It was the inspectors’ </a:t>
            </a:r>
            <a:r>
              <a:rPr lang="en-US" b="1" u="sng" dirty="0" smtClean="0"/>
              <a:t>culpable </a:t>
            </a:r>
            <a:r>
              <a:rPr lang="en-US" dirty="0" smtClean="0"/>
              <a:t>neglect of duty that left such old buses in service.</a:t>
            </a:r>
          </a:p>
        </p:txBody>
      </p:sp>
    </p:spTree>
    <p:extLst>
      <p:ext uri="{BB962C8B-B14F-4D97-AF65-F5344CB8AC3E}">
        <p14:creationId xmlns:p14="http://schemas.microsoft.com/office/powerpoint/2010/main" val="3710840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dilatory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Adj.—tending to delay or procrastinate; not prompt; intended to delay or postpone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stalling; tardy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She hired an assistant  because, on her own, she was always </a:t>
            </a:r>
            <a:r>
              <a:rPr lang="en-US" b="1" u="sng" dirty="0" smtClean="0"/>
              <a:t>dilatory</a:t>
            </a:r>
            <a:r>
              <a:rPr lang="en-US" dirty="0" smtClean="0"/>
              <a:t> in paying her bills.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2424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egregious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Adj.—conspicuous, standing out from the mass (usually used in an unfavorable sense)</a:t>
            </a:r>
          </a:p>
          <a:p>
            <a:pPr marL="0" indent="0">
              <a:buNone/>
            </a:pPr>
            <a:r>
              <a:rPr lang="en-US" dirty="0"/>
              <a:t>	</a:t>
            </a:r>
            <a:r>
              <a:rPr lang="en-US" b="1" dirty="0" smtClean="0"/>
              <a:t>Synonym</a:t>
            </a:r>
            <a:r>
              <a:rPr lang="en-US" dirty="0" smtClean="0"/>
              <a:t>:   glaring; blatant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Whoever allowed that obnoxious man on a stage is guilty of an </a:t>
            </a:r>
            <a:r>
              <a:rPr lang="en-US" b="1" u="sng" dirty="0" smtClean="0"/>
              <a:t>egregious</a:t>
            </a:r>
            <a:r>
              <a:rPr lang="en-US" dirty="0" smtClean="0"/>
              <a:t> blunder.</a:t>
            </a:r>
          </a:p>
        </p:txBody>
      </p:sp>
    </p:spTree>
    <p:extLst>
      <p:ext uri="{BB962C8B-B14F-4D97-AF65-F5344CB8AC3E}">
        <p14:creationId xmlns:p14="http://schemas.microsoft.com/office/powerpoint/2010/main" val="4843448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248</Words>
  <Application>Microsoft Office PowerPoint</Application>
  <PresentationFormat>On-screen Show (4:3)</PresentationFormat>
  <Paragraphs>116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Office Theme</vt:lpstr>
      <vt:lpstr>Vocabulary Unit #9</vt:lpstr>
      <vt:lpstr>abate</vt:lpstr>
      <vt:lpstr>adulation</vt:lpstr>
      <vt:lpstr>anathema</vt:lpstr>
      <vt:lpstr>astute</vt:lpstr>
      <vt:lpstr>avarice</vt:lpstr>
      <vt:lpstr>culpable</vt:lpstr>
      <vt:lpstr>dilatory</vt:lpstr>
      <vt:lpstr>egregious</vt:lpstr>
      <vt:lpstr>equivocate</vt:lpstr>
      <vt:lpstr>evanescent</vt:lpstr>
      <vt:lpstr>irresolute</vt:lpstr>
      <vt:lpstr>nebulous</vt:lpstr>
      <vt:lpstr>novice</vt:lpstr>
      <vt:lpstr>penury</vt:lpstr>
      <vt:lpstr>pretentious</vt:lpstr>
      <vt:lpstr>recapitulate</vt:lpstr>
      <vt:lpstr>resuscitate</vt:lpstr>
      <vt:lpstr>slovenly</vt:lpstr>
      <vt:lpstr>supposition</vt:lpstr>
      <vt:lpstr>torpid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 Unit #9</dc:title>
  <dc:creator>KJ</dc:creator>
  <cp:lastModifiedBy>KJ</cp:lastModifiedBy>
  <cp:revision>5</cp:revision>
  <dcterms:created xsi:type="dcterms:W3CDTF">2014-04-06T13:48:32Z</dcterms:created>
  <dcterms:modified xsi:type="dcterms:W3CDTF">2014-04-06T14:24:04Z</dcterms:modified>
</cp:coreProperties>
</file>