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0AADB-97AA-41F5-9749-05B2A7B4BA1B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A7A077-21EB-4A85-A5A8-E8CF19E03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814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A7A077-21EB-4A85-A5A8-E8CF19E036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0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B72C-1481-499C-8704-260A39F1A9EE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A61A-1B31-4DF6-AD47-ED5ABAF1A2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B72C-1481-499C-8704-260A39F1A9EE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A61A-1B31-4DF6-AD47-ED5ABAF1A2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B72C-1481-499C-8704-260A39F1A9EE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A61A-1B31-4DF6-AD47-ED5ABAF1A2BB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B72C-1481-499C-8704-260A39F1A9EE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A61A-1B31-4DF6-AD47-ED5ABAF1A2B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B72C-1481-499C-8704-260A39F1A9EE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A61A-1B31-4DF6-AD47-ED5ABAF1A2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B72C-1481-499C-8704-260A39F1A9EE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A61A-1B31-4DF6-AD47-ED5ABAF1A2B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B72C-1481-499C-8704-260A39F1A9EE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A61A-1B31-4DF6-AD47-ED5ABAF1A2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B72C-1481-499C-8704-260A39F1A9EE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A61A-1B31-4DF6-AD47-ED5ABAF1A2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B72C-1481-499C-8704-260A39F1A9EE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A61A-1B31-4DF6-AD47-ED5ABAF1A2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B72C-1481-499C-8704-260A39F1A9EE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A61A-1B31-4DF6-AD47-ED5ABAF1A2BB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2B72C-1481-499C-8704-260A39F1A9EE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2A61A-1B31-4DF6-AD47-ED5ABAF1A2B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362B72C-1481-499C-8704-260A39F1A9EE}" type="datetimeFigureOut">
              <a:rPr lang="en-US" smtClean="0"/>
              <a:t>2/7/2015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732A61A-1B31-4DF6-AD47-ED5ABAF1A2B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Vocabulary Unit #7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778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57400"/>
            <a:ext cx="8153399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adj.—grand in an impressive or stately way; 	marked by pompous affectation or 	grandeur; absurdly exaggerated</a:t>
            </a: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Synonym: majestic; bombastic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In how many stories, I wonder, does an ambitious villain become the victim of </a:t>
            </a:r>
            <a:r>
              <a:rPr lang="en-US" sz="3200" b="1" u="sng" dirty="0" smtClean="0"/>
              <a:t>grandiose </a:t>
            </a:r>
            <a:r>
              <a:rPr lang="en-US" sz="3200" dirty="0" smtClean="0"/>
              <a:t>plans?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grandiose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053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905000"/>
            <a:ext cx="7772399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adj.—trifling; unimportant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Synonym: trivial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Feel free to ignore the </a:t>
            </a:r>
            <a:r>
              <a:rPr lang="en-US" sz="3200" b="1" u="sng" dirty="0" smtClean="0"/>
              <a:t>inconsequential </a:t>
            </a:r>
            <a:r>
              <a:rPr lang="en-US" sz="3200" dirty="0" smtClean="0"/>
              <a:t>details, provided that you know exactly which ones they are.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inconsequential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940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057400"/>
            <a:ext cx="8153399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n.—breaking of a law or obligation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Synonym: violation; offense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His uncle paid a fine for his </a:t>
            </a:r>
            <a:r>
              <a:rPr lang="en-US" sz="3200" b="1" u="sng" dirty="0" smtClean="0"/>
              <a:t>infraction </a:t>
            </a:r>
            <a:r>
              <a:rPr lang="en-US" sz="3200" dirty="0" smtClean="0"/>
              <a:t>of the local recycling regulations.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infraction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623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153399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v.—to make milder or softer, to moderate in 	force or intensity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Synonym: lessen; alleviate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I had hoped to </a:t>
            </a:r>
            <a:r>
              <a:rPr lang="en-US" sz="3200" b="1" u="sng" dirty="0" smtClean="0"/>
              <a:t>mitigate</a:t>
            </a:r>
            <a:r>
              <a:rPr lang="en-US" sz="3200" dirty="0" smtClean="0"/>
              <a:t> her anger by offering an apology.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mitigate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362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2057400"/>
            <a:ext cx="7924799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v.—to rob of goods by open force (as in war), plunder</a:t>
            </a:r>
          </a:p>
          <a:p>
            <a:pPr marL="0" indent="0">
              <a:buNone/>
            </a:pPr>
            <a:r>
              <a:rPr lang="en-US" dirty="0" smtClean="0"/>
              <a:t>n.—the act of looting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Synonym: (v.) ravage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   (n.) booty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commanding officer warned his troops not to </a:t>
            </a:r>
            <a:r>
              <a:rPr lang="en-US" b="1" u="sng" dirty="0" smtClean="0"/>
              <a:t>pillage</a:t>
            </a:r>
            <a:r>
              <a:rPr lang="en-US" dirty="0" smtClean="0"/>
              <a:t> the conquered city.</a:t>
            </a:r>
          </a:p>
          <a:p>
            <a:pPr marL="0" indent="0">
              <a:buNone/>
            </a:pPr>
            <a:r>
              <a:rPr lang="en-US" dirty="0" smtClean="0"/>
              <a:t>In Europe during the Dark Ages, </a:t>
            </a:r>
            <a:r>
              <a:rPr lang="en-US" b="1" u="sng" dirty="0" smtClean="0"/>
              <a:t>pillage</a:t>
            </a:r>
            <a:r>
              <a:rPr lang="en-US" dirty="0" smtClean="0"/>
              <a:t> and murder became facts of life.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pillage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7645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057400"/>
            <a:ext cx="8000999" cy="4267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 smtClean="0"/>
              <a:t>v.—to talk a great deal in a foolish or aimless 	fashion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Synonym: prattle; blab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He would </a:t>
            </a:r>
            <a:r>
              <a:rPr lang="en-US" sz="3200" b="1" u="sng" dirty="0" smtClean="0"/>
              <a:t>prate</a:t>
            </a:r>
            <a:r>
              <a:rPr lang="en-US" sz="3200" dirty="0" smtClean="0"/>
              <a:t> endlessly about the past but say nothing useful about our present dilemma.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0545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1828800"/>
            <a:ext cx="7924799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adj.—very careful and exact; attentive to 	fine points of etiquette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Synonym: precise; scrupulous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Martha Stewart is so </a:t>
            </a:r>
            <a:r>
              <a:rPr lang="en-US" sz="3200" b="1" u="sng" dirty="0" smtClean="0"/>
              <a:t>punctilious</a:t>
            </a:r>
            <a:r>
              <a:rPr lang="en-US" sz="3200" dirty="0" smtClean="0"/>
              <a:t> when it comes to planning a dinner party that it takes her hours to prepare the table for her guests.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punctilious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6965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905000"/>
            <a:ext cx="8000999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adj.—inspiring fear or awe; illustrious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Synonym:  formidable; august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As a ruler he was </a:t>
            </a:r>
            <a:r>
              <a:rPr lang="en-US" sz="3200" b="1" u="sng" dirty="0" smtClean="0"/>
              <a:t>redoubtable</a:t>
            </a:r>
            <a:r>
              <a:rPr lang="en-US" sz="3200" dirty="0" smtClean="0"/>
              <a:t>, but, like all such rulers, he was not much loved.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redoubtable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860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057400"/>
            <a:ext cx="8000999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v.—to find fault with, scold, rebuke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Synonym: chastise, reproach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She </a:t>
            </a:r>
            <a:r>
              <a:rPr lang="en-US" sz="3200" b="1" u="sng" dirty="0" smtClean="0"/>
              <a:t>reproved</a:t>
            </a:r>
            <a:r>
              <a:rPr lang="en-US" sz="3200" dirty="0" smtClean="0"/>
              <a:t> her staff for having followed orders blindly.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reprove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6055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752600"/>
            <a:ext cx="7848599" cy="48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n.—the act of restoring someone or 	something to the rightful owner or 	to a former state or position; making 	good on a loss or damage</a:t>
            </a: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Synonym: reimbursement, redress</a:t>
            </a:r>
            <a:endParaRPr lang="en-US" sz="3200" dirty="0"/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They made </a:t>
            </a:r>
            <a:r>
              <a:rPr lang="en-US" sz="3200" b="1" u="sng" dirty="0" smtClean="0"/>
              <a:t>restitution</a:t>
            </a:r>
            <a:r>
              <a:rPr lang="en-US" sz="3200" dirty="0" smtClean="0"/>
              <a:t> for the damage to the car but never fully regained the friendship of its owner. 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restitution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714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524000"/>
            <a:ext cx="7924799" cy="495300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/>
              <a:t>adj.—severe or stern in manner; without 	adornment or luxury, simple, plain; </a:t>
            </a:r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harsh or sour in flavor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Synonym:  forbidding; puritanical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The </a:t>
            </a:r>
            <a:r>
              <a:rPr lang="en-US" sz="3200" b="1" u="sng" dirty="0" smtClean="0"/>
              <a:t>austere</a:t>
            </a:r>
            <a:r>
              <a:rPr lang="en-US" sz="3200" dirty="0" smtClean="0"/>
              <a:t> clothing and conduct of the Puritans expressed their humility.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austere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9862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3600"/>
            <a:ext cx="8153399" cy="4419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adj.—strong and sturdy; brave</a:t>
            </a:r>
          </a:p>
          <a:p>
            <a:pPr marL="0" indent="0">
              <a:buNone/>
            </a:pPr>
            <a:r>
              <a:rPr lang="en-US" dirty="0" smtClean="0"/>
              <a:t>n.—a brave, strong person; a strong supporter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Synonym: (adj.) sturdy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    (n.) mainstay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She became as </a:t>
            </a:r>
            <a:r>
              <a:rPr lang="en-US" b="1" u="sng" dirty="0" smtClean="0"/>
              <a:t>stalwart</a:t>
            </a:r>
            <a:r>
              <a:rPr lang="en-US" dirty="0" smtClean="0"/>
              <a:t> on the basketball court as she was quick at mathematical puzzles.</a:t>
            </a:r>
          </a:p>
          <a:p>
            <a:pPr marL="0" indent="0">
              <a:buNone/>
            </a:pPr>
            <a:r>
              <a:rPr lang="en-US" dirty="0" smtClean="0"/>
              <a:t>The enemy had broken through our first line but was repulsed by the </a:t>
            </a:r>
            <a:r>
              <a:rPr lang="en-US" b="1" u="sng" dirty="0" smtClean="0"/>
              <a:t>stalwarts </a:t>
            </a:r>
            <a:r>
              <a:rPr lang="en-US" dirty="0" smtClean="0"/>
              <a:t>defending the gates.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stalwart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3971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057400"/>
            <a:ext cx="8305799" cy="441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adj.—open to attack; capable of being 	wounded or damaged, unprotected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Synonym: defenseless, unguarded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Those brave enough to have opposed the dictator’s rise now found themselves in a </a:t>
            </a:r>
            <a:r>
              <a:rPr lang="en-US" sz="3200" b="1" u="sng" dirty="0" smtClean="0"/>
              <a:t>vulnerable</a:t>
            </a:r>
            <a:r>
              <a:rPr lang="en-US" sz="3200" dirty="0" smtClean="0"/>
              <a:t> position.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vulnerable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682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828800"/>
            <a:ext cx="8153399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adj.—performing acts of kindness or charity; </a:t>
            </a:r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conferring benefits; doing good</a:t>
            </a:r>
          </a:p>
          <a:p>
            <a:pPr marL="0" indent="0">
              <a:buNone/>
            </a:pPr>
            <a:r>
              <a:rPr lang="en-US" sz="3200" dirty="0" smtClean="0"/>
              <a:t>Synonym: charitable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From them I learned that purely </a:t>
            </a:r>
            <a:r>
              <a:rPr lang="en-US" sz="3200" b="1" u="sng" dirty="0" smtClean="0"/>
              <a:t>beneficent</a:t>
            </a:r>
            <a:r>
              <a:rPr lang="en-US" sz="3200" dirty="0" smtClean="0"/>
              <a:t> acts can require as much hard work as a nine-to-five job.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beneficent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900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153399" cy="48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adj.—pale, gaunt, resembling a corpse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Synonym: corpselike; emaciated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The rescued captives were weak from hunger and </a:t>
            </a:r>
            <a:r>
              <a:rPr lang="en-US" sz="3200" b="1" u="sng" dirty="0" smtClean="0"/>
              <a:t>cadaverous</a:t>
            </a:r>
            <a:r>
              <a:rPr lang="en-US" sz="3200" dirty="0" smtClean="0"/>
              <a:t> in appearance.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cadaverous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225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752600"/>
            <a:ext cx="8305799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v.—to prepare by combining ingredients, 	make up (as a dish); to devise, invent, 	fabricate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Synonym: create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He </a:t>
            </a:r>
            <a:r>
              <a:rPr lang="en-US" sz="3200" b="1" u="sng" dirty="0" smtClean="0"/>
              <a:t>concocts</a:t>
            </a:r>
            <a:r>
              <a:rPr lang="en-US" sz="3200" dirty="0" smtClean="0"/>
              <a:t> a savory stew with fresh herbs and vegetables from the garden.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concoct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036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52600"/>
            <a:ext cx="85344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adj.—coarse, unfeeling; stupid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Synonym: crude; tasteless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We feel that the positions of our representative show a </a:t>
            </a:r>
            <a:r>
              <a:rPr lang="en-US" sz="3200" b="1" u="sng" dirty="0" smtClean="0"/>
              <a:t>crass</a:t>
            </a:r>
            <a:r>
              <a:rPr lang="en-US" sz="3200" dirty="0" smtClean="0"/>
              <a:t> indifference to our problems.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064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905000"/>
            <a:ext cx="8839200" cy="4724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 smtClean="0"/>
              <a:t>v.—to lower in character, quality, or value; to 	degrade, adulterate; to cause to 	deteriorate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Synonym: cheapen, corrupt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Every time a new rule is introduced in a popular sport, there are fans who say it will </a:t>
            </a:r>
            <a:r>
              <a:rPr lang="en-US" sz="3200" b="1" u="sng" dirty="0" smtClean="0"/>
              <a:t>debase</a:t>
            </a:r>
            <a:r>
              <a:rPr lang="en-US" sz="3200" dirty="0" smtClean="0"/>
              <a:t> the game.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756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905000"/>
            <a:ext cx="7848599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v.—to commit sacrilege upon, treat 	irreverently; to contaminate, pollute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Synonym: violate; defile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The search continues for the vandals who </a:t>
            </a:r>
            <a:r>
              <a:rPr lang="en-US" sz="3200" b="1" u="sng" dirty="0" smtClean="0"/>
              <a:t>desecrated</a:t>
            </a:r>
            <a:r>
              <a:rPr lang="en-US" sz="3200" dirty="0" smtClean="0"/>
              <a:t> the cemetery.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desecrate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639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981200"/>
            <a:ext cx="8077199" cy="4419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v.—to confuse; to disturb the composure of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Synonym: upset; rattle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smtClean="0"/>
              <a:t>They had hoped to </a:t>
            </a:r>
            <a:r>
              <a:rPr lang="en-US" sz="3200" b="1" u="sng" dirty="0" smtClean="0"/>
              <a:t>disconcert</a:t>
            </a:r>
            <a:r>
              <a:rPr lang="en-US" sz="3200" dirty="0" smtClean="0"/>
              <a:t> him with an unexpected question, but he was well prepared.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disconcert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340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53</TotalTime>
  <Words>379</Words>
  <Application>Microsoft Office PowerPoint</Application>
  <PresentationFormat>On-screen Show (4:3)</PresentationFormat>
  <Paragraphs>127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Waveform</vt:lpstr>
      <vt:lpstr>Vocabulary Unit #7</vt:lpstr>
      <vt:lpstr>austere</vt:lpstr>
      <vt:lpstr>beneficent</vt:lpstr>
      <vt:lpstr>cadaverous</vt:lpstr>
      <vt:lpstr>concoct</vt:lpstr>
      <vt:lpstr>crass</vt:lpstr>
      <vt:lpstr>debase</vt:lpstr>
      <vt:lpstr>desecrate</vt:lpstr>
      <vt:lpstr>disconcert</vt:lpstr>
      <vt:lpstr>grandiose</vt:lpstr>
      <vt:lpstr>inconsequential</vt:lpstr>
      <vt:lpstr>infraction</vt:lpstr>
      <vt:lpstr>mitigate</vt:lpstr>
      <vt:lpstr>pillage</vt:lpstr>
      <vt:lpstr>prate</vt:lpstr>
      <vt:lpstr>punctilious</vt:lpstr>
      <vt:lpstr>redoubtable</vt:lpstr>
      <vt:lpstr>reprove</vt:lpstr>
      <vt:lpstr>restitution</vt:lpstr>
      <vt:lpstr>stalwart</vt:lpstr>
      <vt:lpstr>vulnerable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 Unit #7</dc:title>
  <dc:creator>KJ</dc:creator>
  <cp:lastModifiedBy>KJ</cp:lastModifiedBy>
  <cp:revision>9</cp:revision>
  <dcterms:created xsi:type="dcterms:W3CDTF">2014-03-02T18:46:46Z</dcterms:created>
  <dcterms:modified xsi:type="dcterms:W3CDTF">2015-02-08T00:01:41Z</dcterms:modified>
</cp:coreProperties>
</file>