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5" r:id="rId10"/>
    <p:sldId id="264" r:id="rId11"/>
    <p:sldId id="268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80" r:id="rId20"/>
    <p:sldId id="274" r:id="rId21"/>
    <p:sldId id="281" r:id="rId22"/>
    <p:sldId id="275" r:id="rId23"/>
    <p:sldId id="282" r:id="rId24"/>
    <p:sldId id="276" r:id="rId25"/>
    <p:sldId id="283" r:id="rId26"/>
    <p:sldId id="277" r:id="rId27"/>
    <p:sldId id="284" r:id="rId28"/>
    <p:sldId id="278" r:id="rId29"/>
    <p:sldId id="285" r:id="rId30"/>
    <p:sldId id="279" r:id="rId31"/>
    <p:sldId id="286" r:id="rId32"/>
    <p:sldId id="287" r:id="rId33"/>
    <p:sldId id="290" r:id="rId34"/>
    <p:sldId id="288" r:id="rId35"/>
    <p:sldId id="291" r:id="rId36"/>
    <p:sldId id="289" r:id="rId37"/>
    <p:sldId id="292" r:id="rId38"/>
    <p:sldId id="293" r:id="rId39"/>
    <p:sldId id="295" r:id="rId40"/>
    <p:sldId id="294" r:id="rId41"/>
    <p:sldId id="296" r:id="rId42"/>
    <p:sldId id="297" r:id="rId43"/>
    <p:sldId id="301" r:id="rId44"/>
    <p:sldId id="300" r:id="rId45"/>
    <p:sldId id="299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e Nilson" userId="S::jnilson@wtps.org::02ea68d6-d28d-47fb-89ef-0184deb54ac5" providerId="AD" clId="Web-{A6EC4381-7553-90C2-8A71-4629F5BFE092}"/>
    <pc:docChg chg="addSld delSld modSld">
      <pc:chgData name="Jennie Nilson" userId="S::jnilson@wtps.org::02ea68d6-d28d-47fb-89ef-0184deb54ac5" providerId="AD" clId="Web-{A6EC4381-7553-90C2-8A71-4629F5BFE092}" dt="2019-03-31T17:54:22.317" v="368" actId="20577"/>
      <pc:docMkLst>
        <pc:docMk/>
      </pc:docMkLst>
      <pc:sldChg chg="modSp">
        <pc:chgData name="Jennie Nilson" userId="S::jnilson@wtps.org::02ea68d6-d28d-47fb-89ef-0184deb54ac5" providerId="AD" clId="Web-{A6EC4381-7553-90C2-8A71-4629F5BFE092}" dt="2019-03-31T17:49:55.135" v="2" actId="20577"/>
        <pc:sldMkLst>
          <pc:docMk/>
          <pc:sldMk cId="0" sldId="256"/>
        </pc:sldMkLst>
        <pc:spChg chg="mod">
          <ac:chgData name="Jennie Nilson" userId="S::jnilson@wtps.org::02ea68d6-d28d-47fb-89ef-0184deb54ac5" providerId="AD" clId="Web-{A6EC4381-7553-90C2-8A71-4629F5BFE092}" dt="2019-03-31T17:49:55.135" v="2" actId="20577"/>
          <ac:spMkLst>
            <pc:docMk/>
            <pc:sldMk cId="0" sldId="256"/>
            <ac:spMk id="3" creationId="{00000000-0000-0000-0000-000000000000}"/>
          </ac:spMkLst>
        </pc:spChg>
      </pc:sldChg>
      <pc:sldChg chg="modSp">
        <pc:chgData name="Jennie Nilson" userId="S::jnilson@wtps.org::02ea68d6-d28d-47fb-89ef-0184deb54ac5" providerId="AD" clId="Web-{A6EC4381-7553-90C2-8A71-4629F5BFE092}" dt="2019-03-31T17:50:06.807" v="15" actId="20577"/>
        <pc:sldMkLst>
          <pc:docMk/>
          <pc:sldMk cId="0" sldId="257"/>
        </pc:sldMkLst>
        <pc:spChg chg="mod">
          <ac:chgData name="Jennie Nilson" userId="S::jnilson@wtps.org::02ea68d6-d28d-47fb-89ef-0184deb54ac5" providerId="AD" clId="Web-{A6EC4381-7553-90C2-8A71-4629F5BFE092}" dt="2019-03-31T17:50:06.807" v="15" actId="20577"/>
          <ac:spMkLst>
            <pc:docMk/>
            <pc:sldMk cId="0" sldId="257"/>
            <ac:spMk id="2" creationId="{00000000-0000-0000-0000-000000000000}"/>
          </ac:spMkLst>
        </pc:spChg>
      </pc:sldChg>
      <pc:sldChg chg="modSp">
        <pc:chgData name="Jennie Nilson" userId="S::jnilson@wtps.org::02ea68d6-d28d-47fb-89ef-0184deb54ac5" providerId="AD" clId="Web-{A6EC4381-7553-90C2-8A71-4629F5BFE092}" dt="2019-03-31T17:50:12.714" v="23" actId="20577"/>
        <pc:sldMkLst>
          <pc:docMk/>
          <pc:sldMk cId="0" sldId="258"/>
        </pc:sldMkLst>
        <pc:spChg chg="mod">
          <ac:chgData name="Jennie Nilson" userId="S::jnilson@wtps.org::02ea68d6-d28d-47fb-89ef-0184deb54ac5" providerId="AD" clId="Web-{A6EC4381-7553-90C2-8A71-4629F5BFE092}" dt="2019-03-31T17:50:12.714" v="23" actId="20577"/>
          <ac:spMkLst>
            <pc:docMk/>
            <pc:sldMk cId="0" sldId="258"/>
            <ac:spMk id="2" creationId="{00000000-0000-0000-0000-000000000000}"/>
          </ac:spMkLst>
        </pc:spChg>
      </pc:sldChg>
      <pc:sldChg chg="modSp">
        <pc:chgData name="Jennie Nilson" userId="S::jnilson@wtps.org::02ea68d6-d28d-47fb-89ef-0184deb54ac5" providerId="AD" clId="Web-{A6EC4381-7553-90C2-8A71-4629F5BFE092}" dt="2019-03-31T17:50:19.089" v="46" actId="20577"/>
        <pc:sldMkLst>
          <pc:docMk/>
          <pc:sldMk cId="0" sldId="259"/>
        </pc:sldMkLst>
        <pc:spChg chg="mod">
          <ac:chgData name="Jennie Nilson" userId="S::jnilson@wtps.org::02ea68d6-d28d-47fb-89ef-0184deb54ac5" providerId="AD" clId="Web-{A6EC4381-7553-90C2-8A71-4629F5BFE092}" dt="2019-03-31T17:50:19.089" v="46" actId="20577"/>
          <ac:spMkLst>
            <pc:docMk/>
            <pc:sldMk cId="0" sldId="259"/>
            <ac:spMk id="2" creationId="{00000000-0000-0000-0000-000000000000}"/>
          </ac:spMkLst>
        </pc:spChg>
      </pc:sldChg>
      <pc:sldChg chg="modSp">
        <pc:chgData name="Jennie Nilson" userId="S::jnilson@wtps.org::02ea68d6-d28d-47fb-89ef-0184deb54ac5" providerId="AD" clId="Web-{A6EC4381-7553-90C2-8A71-4629F5BFE092}" dt="2019-03-31T17:50:25.589" v="62" actId="20577"/>
        <pc:sldMkLst>
          <pc:docMk/>
          <pc:sldMk cId="0" sldId="260"/>
        </pc:sldMkLst>
        <pc:spChg chg="mod">
          <ac:chgData name="Jennie Nilson" userId="S::jnilson@wtps.org::02ea68d6-d28d-47fb-89ef-0184deb54ac5" providerId="AD" clId="Web-{A6EC4381-7553-90C2-8A71-4629F5BFE092}" dt="2019-03-31T17:50:25.589" v="62" actId="20577"/>
          <ac:spMkLst>
            <pc:docMk/>
            <pc:sldMk cId="0" sldId="260"/>
            <ac:spMk id="2" creationId="{00000000-0000-0000-0000-000000000000}"/>
          </ac:spMkLst>
        </pc:spChg>
      </pc:sldChg>
      <pc:sldChg chg="modSp">
        <pc:chgData name="Jennie Nilson" userId="S::jnilson@wtps.org::02ea68d6-d28d-47fb-89ef-0184deb54ac5" providerId="AD" clId="Web-{A6EC4381-7553-90C2-8A71-4629F5BFE092}" dt="2019-03-31T17:50:43.824" v="99" actId="20577"/>
        <pc:sldMkLst>
          <pc:docMk/>
          <pc:sldMk cId="0" sldId="261"/>
        </pc:sldMkLst>
        <pc:spChg chg="mod">
          <ac:chgData name="Jennie Nilson" userId="S::jnilson@wtps.org::02ea68d6-d28d-47fb-89ef-0184deb54ac5" providerId="AD" clId="Web-{A6EC4381-7553-90C2-8A71-4629F5BFE092}" dt="2019-03-31T17:50:43.824" v="99" actId="20577"/>
          <ac:spMkLst>
            <pc:docMk/>
            <pc:sldMk cId="0" sldId="261"/>
            <ac:spMk id="2" creationId="{00000000-0000-0000-0000-000000000000}"/>
          </ac:spMkLst>
        </pc:spChg>
      </pc:sldChg>
      <pc:sldChg chg="modSp">
        <pc:chgData name="Jennie Nilson" userId="S::jnilson@wtps.org::02ea68d6-d28d-47fb-89ef-0184deb54ac5" providerId="AD" clId="Web-{A6EC4381-7553-90C2-8A71-4629F5BFE092}" dt="2019-03-31T17:50:35.293" v="85" actId="20577"/>
        <pc:sldMkLst>
          <pc:docMk/>
          <pc:sldMk cId="0" sldId="262"/>
        </pc:sldMkLst>
        <pc:spChg chg="mod">
          <ac:chgData name="Jennie Nilson" userId="S::jnilson@wtps.org::02ea68d6-d28d-47fb-89ef-0184deb54ac5" providerId="AD" clId="Web-{A6EC4381-7553-90C2-8A71-4629F5BFE092}" dt="2019-03-31T17:50:35.293" v="85" actId="20577"/>
          <ac:spMkLst>
            <pc:docMk/>
            <pc:sldMk cId="0" sldId="262"/>
            <ac:spMk id="2" creationId="{00000000-0000-0000-0000-000000000000}"/>
          </ac:spMkLst>
        </pc:spChg>
      </pc:sldChg>
      <pc:sldChg chg="modSp">
        <pc:chgData name="Jennie Nilson" userId="S::jnilson@wtps.org::02ea68d6-d28d-47fb-89ef-0184deb54ac5" providerId="AD" clId="Web-{A6EC4381-7553-90C2-8A71-4629F5BFE092}" dt="2019-03-31T17:50:55.637" v="113" actId="20577"/>
        <pc:sldMkLst>
          <pc:docMk/>
          <pc:sldMk cId="0" sldId="263"/>
        </pc:sldMkLst>
        <pc:spChg chg="mod">
          <ac:chgData name="Jennie Nilson" userId="S::jnilson@wtps.org::02ea68d6-d28d-47fb-89ef-0184deb54ac5" providerId="AD" clId="Web-{A6EC4381-7553-90C2-8A71-4629F5BFE092}" dt="2019-03-31T17:50:55.637" v="113" actId="20577"/>
          <ac:spMkLst>
            <pc:docMk/>
            <pc:sldMk cId="0" sldId="263"/>
            <ac:spMk id="2" creationId="{00000000-0000-0000-0000-000000000000}"/>
          </ac:spMkLst>
        </pc:spChg>
      </pc:sldChg>
      <pc:sldChg chg="modSp">
        <pc:chgData name="Jennie Nilson" userId="S::jnilson@wtps.org::02ea68d6-d28d-47fb-89ef-0184deb54ac5" providerId="AD" clId="Web-{A6EC4381-7553-90C2-8A71-4629F5BFE092}" dt="2019-03-31T17:51:11.154" v="135" actId="20577"/>
        <pc:sldMkLst>
          <pc:docMk/>
          <pc:sldMk cId="0" sldId="264"/>
        </pc:sldMkLst>
        <pc:spChg chg="mod">
          <ac:chgData name="Jennie Nilson" userId="S::jnilson@wtps.org::02ea68d6-d28d-47fb-89ef-0184deb54ac5" providerId="AD" clId="Web-{A6EC4381-7553-90C2-8A71-4629F5BFE092}" dt="2019-03-31T17:51:11.154" v="135" actId="20577"/>
          <ac:spMkLst>
            <pc:docMk/>
            <pc:sldMk cId="0" sldId="264"/>
            <ac:spMk id="2" creationId="{00000000-0000-0000-0000-000000000000}"/>
          </ac:spMkLst>
        </pc:spChg>
      </pc:sldChg>
      <pc:sldChg chg="modSp">
        <pc:chgData name="Jennie Nilson" userId="S::jnilson@wtps.org::02ea68d6-d28d-47fb-89ef-0184deb54ac5" providerId="AD" clId="Web-{A6EC4381-7553-90C2-8A71-4629F5BFE092}" dt="2019-03-31T17:51:03.356" v="127" actId="20577"/>
        <pc:sldMkLst>
          <pc:docMk/>
          <pc:sldMk cId="0" sldId="265"/>
        </pc:sldMkLst>
        <pc:spChg chg="mod">
          <ac:chgData name="Jennie Nilson" userId="S::jnilson@wtps.org::02ea68d6-d28d-47fb-89ef-0184deb54ac5" providerId="AD" clId="Web-{A6EC4381-7553-90C2-8A71-4629F5BFE092}" dt="2019-03-31T17:51:03.356" v="127" actId="20577"/>
          <ac:spMkLst>
            <pc:docMk/>
            <pc:sldMk cId="0" sldId="265"/>
            <ac:spMk id="2" creationId="{00000000-0000-0000-0000-000000000000}"/>
          </ac:spMkLst>
        </pc:spChg>
      </pc:sldChg>
      <pc:sldChg chg="modSp">
        <pc:chgData name="Jennie Nilson" userId="S::jnilson@wtps.org::02ea68d6-d28d-47fb-89ef-0184deb54ac5" providerId="AD" clId="Web-{A6EC4381-7553-90C2-8A71-4629F5BFE092}" dt="2019-03-31T17:51:29.998" v="164" actId="20577"/>
        <pc:sldMkLst>
          <pc:docMk/>
          <pc:sldMk cId="0" sldId="266"/>
        </pc:sldMkLst>
        <pc:spChg chg="mod">
          <ac:chgData name="Jennie Nilson" userId="S::jnilson@wtps.org::02ea68d6-d28d-47fb-89ef-0184deb54ac5" providerId="AD" clId="Web-{A6EC4381-7553-90C2-8A71-4629F5BFE092}" dt="2019-03-31T17:51:29.998" v="164" actId="20577"/>
          <ac:spMkLst>
            <pc:docMk/>
            <pc:sldMk cId="0" sldId="266"/>
            <ac:spMk id="2" creationId="{00000000-0000-0000-0000-000000000000}"/>
          </ac:spMkLst>
        </pc:spChg>
      </pc:sldChg>
      <pc:sldChg chg="modSp">
        <pc:chgData name="Jennie Nilson" userId="S::jnilson@wtps.org::02ea68d6-d28d-47fb-89ef-0184deb54ac5" providerId="AD" clId="Web-{A6EC4381-7553-90C2-8A71-4629F5BFE092}" dt="2019-03-31T17:51:51.530" v="200" actId="20577"/>
        <pc:sldMkLst>
          <pc:docMk/>
          <pc:sldMk cId="0" sldId="267"/>
        </pc:sldMkLst>
        <pc:spChg chg="mod">
          <ac:chgData name="Jennie Nilson" userId="S::jnilson@wtps.org::02ea68d6-d28d-47fb-89ef-0184deb54ac5" providerId="AD" clId="Web-{A6EC4381-7553-90C2-8A71-4629F5BFE092}" dt="2019-03-31T17:51:51.530" v="200" actId="20577"/>
          <ac:spMkLst>
            <pc:docMk/>
            <pc:sldMk cId="0" sldId="267"/>
            <ac:spMk id="2" creationId="{00000000-0000-0000-0000-000000000000}"/>
          </ac:spMkLst>
        </pc:spChg>
      </pc:sldChg>
      <pc:sldChg chg="modSp">
        <pc:chgData name="Jennie Nilson" userId="S::jnilson@wtps.org::02ea68d6-d28d-47fb-89ef-0184deb54ac5" providerId="AD" clId="Web-{A6EC4381-7553-90C2-8A71-4629F5BFE092}" dt="2019-03-31T17:51:17.451" v="155" actId="20577"/>
        <pc:sldMkLst>
          <pc:docMk/>
          <pc:sldMk cId="0" sldId="268"/>
        </pc:sldMkLst>
        <pc:spChg chg="mod">
          <ac:chgData name="Jennie Nilson" userId="S::jnilson@wtps.org::02ea68d6-d28d-47fb-89ef-0184deb54ac5" providerId="AD" clId="Web-{A6EC4381-7553-90C2-8A71-4629F5BFE092}" dt="2019-03-31T17:51:17.451" v="155" actId="20577"/>
          <ac:spMkLst>
            <pc:docMk/>
            <pc:sldMk cId="0" sldId="268"/>
            <ac:spMk id="2" creationId="{00000000-0000-0000-0000-000000000000}"/>
          </ac:spMkLst>
        </pc:spChg>
      </pc:sldChg>
      <pc:sldChg chg="modSp">
        <pc:chgData name="Jennie Nilson" userId="S::jnilson@wtps.org::02ea68d6-d28d-47fb-89ef-0184deb54ac5" providerId="AD" clId="Web-{A6EC4381-7553-90C2-8A71-4629F5BFE092}" dt="2019-03-31T17:51:59.437" v="220" actId="20577"/>
        <pc:sldMkLst>
          <pc:docMk/>
          <pc:sldMk cId="0" sldId="269"/>
        </pc:sldMkLst>
        <pc:spChg chg="mod">
          <ac:chgData name="Jennie Nilson" userId="S::jnilson@wtps.org::02ea68d6-d28d-47fb-89ef-0184deb54ac5" providerId="AD" clId="Web-{A6EC4381-7553-90C2-8A71-4629F5BFE092}" dt="2019-03-31T17:51:59.437" v="220" actId="20577"/>
          <ac:spMkLst>
            <pc:docMk/>
            <pc:sldMk cId="0" sldId="269"/>
            <ac:spMk id="2" creationId="{00000000-0000-0000-0000-000000000000}"/>
          </ac:spMkLst>
        </pc:spChg>
      </pc:sldChg>
      <pc:sldChg chg="modSp">
        <pc:chgData name="Jennie Nilson" userId="S::jnilson@wtps.org::02ea68d6-d28d-47fb-89ef-0184deb54ac5" providerId="AD" clId="Web-{A6EC4381-7553-90C2-8A71-4629F5BFE092}" dt="2019-03-31T17:52:07.359" v="236" actId="20577"/>
        <pc:sldMkLst>
          <pc:docMk/>
          <pc:sldMk cId="0" sldId="270"/>
        </pc:sldMkLst>
        <pc:spChg chg="mod">
          <ac:chgData name="Jennie Nilson" userId="S::jnilson@wtps.org::02ea68d6-d28d-47fb-89ef-0184deb54ac5" providerId="AD" clId="Web-{A6EC4381-7553-90C2-8A71-4629F5BFE092}" dt="2019-03-31T17:52:07.359" v="236" actId="20577"/>
          <ac:spMkLst>
            <pc:docMk/>
            <pc:sldMk cId="0" sldId="270"/>
            <ac:spMk id="2" creationId="{00000000-0000-0000-0000-000000000000}"/>
          </ac:spMkLst>
        </pc:spChg>
      </pc:sldChg>
      <pc:sldChg chg="modSp add del">
        <pc:chgData name="Jennie Nilson" userId="S::jnilson@wtps.org::02ea68d6-d28d-47fb-89ef-0184deb54ac5" providerId="AD" clId="Web-{A6EC4381-7553-90C2-8A71-4629F5BFE092}" dt="2019-03-31T17:53:31.737" v="315" actId="20577"/>
        <pc:sldMkLst>
          <pc:docMk/>
          <pc:sldMk cId="0" sldId="271"/>
        </pc:sldMkLst>
        <pc:spChg chg="mod">
          <ac:chgData name="Jennie Nilson" userId="S::jnilson@wtps.org::02ea68d6-d28d-47fb-89ef-0184deb54ac5" providerId="AD" clId="Web-{A6EC4381-7553-90C2-8A71-4629F5BFE092}" dt="2019-03-31T17:53:31.737" v="315" actId="20577"/>
          <ac:spMkLst>
            <pc:docMk/>
            <pc:sldMk cId="0" sldId="271"/>
            <ac:spMk id="2" creationId="{00000000-0000-0000-0000-000000000000}"/>
          </ac:spMkLst>
        </pc:spChg>
      </pc:sldChg>
      <pc:sldChg chg="modSp addAnim delAnim">
        <pc:chgData name="Jennie Nilson" userId="S::jnilson@wtps.org::02ea68d6-d28d-47fb-89ef-0184deb54ac5" providerId="AD" clId="Web-{A6EC4381-7553-90C2-8A71-4629F5BFE092}" dt="2019-03-31T17:53:42.237" v="323" actId="20577"/>
        <pc:sldMkLst>
          <pc:docMk/>
          <pc:sldMk cId="0" sldId="272"/>
        </pc:sldMkLst>
        <pc:spChg chg="mod">
          <ac:chgData name="Jennie Nilson" userId="S::jnilson@wtps.org::02ea68d6-d28d-47fb-89ef-0184deb54ac5" providerId="AD" clId="Web-{A6EC4381-7553-90C2-8A71-4629F5BFE092}" dt="2019-03-31T17:53:42.237" v="323" actId="20577"/>
          <ac:spMkLst>
            <pc:docMk/>
            <pc:sldMk cId="0" sldId="272"/>
            <ac:spMk id="2" creationId="{00000000-0000-0000-0000-000000000000}"/>
          </ac:spMkLst>
        </pc:spChg>
      </pc:sldChg>
      <pc:sldChg chg="modSp">
        <pc:chgData name="Jennie Nilson" userId="S::jnilson@wtps.org::02ea68d6-d28d-47fb-89ef-0184deb54ac5" providerId="AD" clId="Web-{A6EC4381-7553-90C2-8A71-4629F5BFE092}" dt="2019-03-31T17:53:48.472" v="335" actId="20577"/>
        <pc:sldMkLst>
          <pc:docMk/>
          <pc:sldMk cId="0" sldId="285"/>
        </pc:sldMkLst>
        <pc:spChg chg="mod">
          <ac:chgData name="Jennie Nilson" userId="S::jnilson@wtps.org::02ea68d6-d28d-47fb-89ef-0184deb54ac5" providerId="AD" clId="Web-{A6EC4381-7553-90C2-8A71-4629F5BFE092}" dt="2019-03-31T17:53:48.472" v="335" actId="20577"/>
          <ac:spMkLst>
            <pc:docMk/>
            <pc:sldMk cId="0" sldId="285"/>
            <ac:spMk id="2" creationId="{00000000-0000-0000-0000-000000000000}"/>
          </ac:spMkLst>
        </pc:spChg>
      </pc:sldChg>
      <pc:sldChg chg="modSp">
        <pc:chgData name="Jennie Nilson" userId="S::jnilson@wtps.org::02ea68d6-d28d-47fb-89ef-0184deb54ac5" providerId="AD" clId="Web-{A6EC4381-7553-90C2-8A71-4629F5BFE092}" dt="2019-03-31T17:54:03.676" v="349" actId="20577"/>
        <pc:sldMkLst>
          <pc:docMk/>
          <pc:sldMk cId="0" sldId="290"/>
        </pc:sldMkLst>
        <pc:spChg chg="mod">
          <ac:chgData name="Jennie Nilson" userId="S::jnilson@wtps.org::02ea68d6-d28d-47fb-89ef-0184deb54ac5" providerId="AD" clId="Web-{A6EC4381-7553-90C2-8A71-4629F5BFE092}" dt="2019-03-31T17:54:03.676" v="349" actId="20577"/>
          <ac:spMkLst>
            <pc:docMk/>
            <pc:sldMk cId="0" sldId="290"/>
            <ac:spMk id="2" creationId="{00000000-0000-0000-0000-000000000000}"/>
          </ac:spMkLst>
        </pc:spChg>
      </pc:sldChg>
      <pc:sldChg chg="modSp">
        <pc:chgData name="Jennie Nilson" userId="S::jnilson@wtps.org::02ea68d6-d28d-47fb-89ef-0184deb54ac5" providerId="AD" clId="Web-{A6EC4381-7553-90C2-8A71-4629F5BFE092}" dt="2019-03-31T17:54:22.317" v="367" actId="20577"/>
        <pc:sldMkLst>
          <pc:docMk/>
          <pc:sldMk cId="0" sldId="301"/>
        </pc:sldMkLst>
        <pc:spChg chg="mod">
          <ac:chgData name="Jennie Nilson" userId="S::jnilson@wtps.org::02ea68d6-d28d-47fb-89ef-0184deb54ac5" providerId="AD" clId="Web-{A6EC4381-7553-90C2-8A71-4629F5BFE092}" dt="2019-03-31T17:54:22.317" v="367" actId="20577"/>
          <ac:spMkLst>
            <pc:docMk/>
            <pc:sldMk cId="0" sldId="301"/>
            <ac:spMk id="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F9D22-269A-4A66-AABE-6B911CD29D75}" type="datetimeFigureOut">
              <a:rPr lang="en-US" smtClean="0"/>
              <a:t>3/31/2019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129F6-A97D-4AD2-96B8-C7C80BDF4B6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F9D22-269A-4A66-AABE-6B911CD29D75}" type="datetimeFigureOut">
              <a:rPr lang="en-US" smtClean="0"/>
              <a:t>3/31/2019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129F6-A97D-4AD2-96B8-C7C80BDF4B6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F9D22-269A-4A66-AABE-6B911CD29D75}" type="datetimeFigureOut">
              <a:rPr lang="en-US" smtClean="0"/>
              <a:t>3/31/2019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129F6-A97D-4AD2-96B8-C7C80BDF4B6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F9D22-269A-4A66-AABE-6B911CD29D75}" type="datetimeFigureOut">
              <a:rPr lang="en-US" smtClean="0"/>
              <a:t>3/31/2019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129F6-A97D-4AD2-96B8-C7C80BDF4B6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F9D22-269A-4A66-AABE-6B911CD29D75}" type="datetimeFigureOut">
              <a:rPr lang="en-US" smtClean="0"/>
              <a:t>3/31/2019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129F6-A97D-4AD2-96B8-C7C80BDF4B6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F9D22-269A-4A66-AABE-6B911CD29D75}" type="datetimeFigureOut">
              <a:rPr lang="en-US" smtClean="0"/>
              <a:t>3/31/2019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129F6-A97D-4AD2-96B8-C7C80BDF4B6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F9D22-269A-4A66-AABE-6B911CD29D75}" type="datetimeFigureOut">
              <a:rPr lang="en-US" smtClean="0"/>
              <a:t>3/31/2019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129F6-A97D-4AD2-96B8-C7C80BDF4B6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F9D22-269A-4A66-AABE-6B911CD29D75}" type="datetimeFigureOut">
              <a:rPr lang="en-US" smtClean="0"/>
              <a:t>3/31/2019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129F6-A97D-4AD2-96B8-C7C80BDF4B6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F9D22-269A-4A66-AABE-6B911CD29D75}" type="datetimeFigureOut">
              <a:rPr lang="en-US" smtClean="0"/>
              <a:t>3/31/2019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129F6-A97D-4AD2-96B8-C7C80BDF4B6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F9D22-269A-4A66-AABE-6B911CD29D75}" type="datetimeFigureOut">
              <a:rPr lang="en-US" smtClean="0"/>
              <a:t>3/31/2019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129F6-A97D-4AD2-96B8-C7C80BDF4B6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F9D22-269A-4A66-AABE-6B911CD29D75}" type="datetimeFigureOut">
              <a:rPr lang="en-US" smtClean="0"/>
              <a:t>3/31/2019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129F6-A97D-4AD2-96B8-C7C80BDF4B6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F9D22-269A-4A66-AABE-6B911CD29D75}" type="datetimeFigureOut">
              <a:rPr lang="en-US" smtClean="0"/>
              <a:t>3/31/2019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129F6-A97D-4AD2-96B8-C7C80BDF4B6A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  <a:latin typeface="Calibri"/>
                <a:cs typeface="Calibri"/>
              </a:rPr>
              <a:t>¿</a:t>
            </a:r>
            <a:r>
              <a:rPr lang="en-GB" b="1" dirty="0">
                <a:solidFill>
                  <a:srgbClr val="FF0000"/>
                </a:solidFill>
              </a:rPr>
              <a:t>PARA QU</a:t>
            </a:r>
            <a:r>
              <a:rPr lang="en-GB" b="1" dirty="0">
                <a:solidFill>
                  <a:srgbClr val="FF0000"/>
                </a:solidFill>
                <a:latin typeface="Calibri"/>
                <a:cs typeface="Calibri"/>
              </a:rPr>
              <a:t>É </a:t>
            </a:r>
            <a:r>
              <a:rPr lang="en-GB" b="1" dirty="0">
                <a:solidFill>
                  <a:srgbClr val="FFFF00"/>
                </a:solidFill>
                <a:latin typeface="Calibri"/>
                <a:cs typeface="Calibri"/>
              </a:rPr>
              <a:t>PARTE DEL </a:t>
            </a:r>
            <a:r>
              <a:rPr lang="en-GB" b="1" dirty="0">
                <a:solidFill>
                  <a:srgbClr val="FF0000"/>
                </a:solidFill>
                <a:latin typeface="Calibri"/>
                <a:cs typeface="Calibri"/>
              </a:rPr>
              <a:t>CUERPO?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FOR WHICH PART OF THE BODY?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el </a:t>
            </a:r>
            <a:r>
              <a:rPr lang="en-GB" b="1" dirty="0" err="1">
                <a:solidFill>
                  <a:srgbClr val="FF0000"/>
                </a:solidFill>
              </a:rPr>
              <a:t>dedo</a:t>
            </a:r>
          </a:p>
        </p:txBody>
      </p:sp>
      <p:pic>
        <p:nvPicPr>
          <p:cNvPr id="12294" name="Picture 6" descr="http://1.bp.blogspot.com/_CHG2GRbeET8/S8hs7AB-90I/AAAAAAAAO24/ghVyVrgnzyE/s1600/thimble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127090"/>
            <a:ext cx="4071966" cy="519857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la </a:t>
            </a:r>
            <a:r>
              <a:rPr lang="en-GB" b="1" dirty="0" err="1">
                <a:solidFill>
                  <a:srgbClr val="FF0000"/>
                </a:solidFill>
              </a:rPr>
              <a:t>espalda</a:t>
            </a:r>
          </a:p>
        </p:txBody>
      </p:sp>
      <p:pic>
        <p:nvPicPr>
          <p:cNvPr id="16386" name="Picture 2" descr="http://www.mirror.co.uk/incoming/article152242.ece/ALTERNATES/s615/back-to-school-kids-wearing-backpacks-pic-getty-9665748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18822" y="1500174"/>
            <a:ext cx="7197072" cy="478634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la </a:t>
            </a:r>
            <a:r>
              <a:rPr lang="en-GB" b="1" dirty="0" err="1">
                <a:solidFill>
                  <a:srgbClr val="FF0000"/>
                </a:solidFill>
              </a:rPr>
              <a:t>muñeca</a:t>
            </a:r>
            <a:endParaRPr lang="en-GB" b="1" dirty="0" err="1">
              <a:solidFill>
                <a:srgbClr val="FF0000"/>
              </a:solidFill>
              <a:cs typeface="Calibri"/>
            </a:endParaRPr>
          </a:p>
        </p:txBody>
      </p:sp>
      <p:pic>
        <p:nvPicPr>
          <p:cNvPr id="15362" name="Picture 2" descr="http://www.turner-sports.com/ebay/nox/pics/ElasticatedSweatBand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08992" y="1500174"/>
            <a:ext cx="4791900" cy="47919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  <a:cs typeface="Calibri"/>
              </a:rPr>
              <a:t>la </a:t>
            </a:r>
            <a:r>
              <a:rPr lang="en-GB" b="1" dirty="0" err="1">
                <a:solidFill>
                  <a:srgbClr val="FF0000"/>
                </a:solidFill>
                <a:cs typeface="Calibri"/>
              </a:rPr>
              <a:t>garganta</a:t>
            </a:r>
          </a:p>
        </p:txBody>
      </p:sp>
      <p:pic>
        <p:nvPicPr>
          <p:cNvPr id="14338" name="Picture 2" descr="http://www.smartturnout.co.uk/media/catalog/product/cache/2/small_image/280x340/5e06319eda06f020e43594a9c230972d/o/a/oakham-scarf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521035"/>
            <a:ext cx="4071966" cy="494453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el </a:t>
            </a:r>
            <a:r>
              <a:rPr lang="en-GB" b="1" dirty="0" err="1">
                <a:solidFill>
                  <a:srgbClr val="FF0000"/>
                </a:solidFill>
              </a:rPr>
              <a:t>brazo</a:t>
            </a:r>
          </a:p>
        </p:txBody>
      </p:sp>
      <p:pic>
        <p:nvPicPr>
          <p:cNvPr id="17410" name="Picture 2" descr="http://www.ossurwebshop.co.uk/images/uploads/High_Arm_Sling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434290"/>
            <a:ext cx="4857784" cy="4857784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el </a:t>
            </a:r>
            <a:r>
              <a:rPr lang="en-GB" b="1" dirty="0" err="1">
                <a:solidFill>
                  <a:srgbClr val="FF0000"/>
                </a:solidFill>
              </a:rPr>
              <a:t>tobillo</a:t>
            </a:r>
          </a:p>
        </p:txBody>
      </p:sp>
      <p:pic>
        <p:nvPicPr>
          <p:cNvPr id="18434" name="Picture 2" descr="http://injurysupplies.com/images/Category_Ankle_Braces_Maximum_suppor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08992" y="1500174"/>
            <a:ext cx="4863338" cy="486333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los </a:t>
            </a:r>
            <a:r>
              <a:rPr lang="en-GB" b="1" dirty="0" err="1">
                <a:solidFill>
                  <a:srgbClr val="FF0000"/>
                </a:solidFill>
              </a:rPr>
              <a:t>dientes</a:t>
            </a:r>
          </a:p>
        </p:txBody>
      </p:sp>
      <p:pic>
        <p:nvPicPr>
          <p:cNvPr id="19458" name="Picture 2" descr="http://www.blueskydental.co.uk/images/treatments/invisible-brace22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607645"/>
            <a:ext cx="5399340" cy="4607437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la cabeza</a:t>
            </a:r>
          </a:p>
        </p:txBody>
      </p:sp>
      <p:pic>
        <p:nvPicPr>
          <p:cNvPr id="29698" name="Picture 2" descr="http://www.promologo.info/HEADWEAR_BELT/HEAD-SWEATBAND/icon/Attachment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490418"/>
            <a:ext cx="4786346" cy="5128227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  <a:latin typeface="Calibri"/>
                <a:cs typeface="Calibri"/>
              </a:rPr>
              <a:t>¿QUÉ TE PASA?</a:t>
            </a:r>
            <a:endParaRPr lang="en-GB" b="1" dirty="0">
              <a:solidFill>
                <a:srgbClr val="0070C0"/>
              </a:solidFill>
            </a:endParaRPr>
          </a:p>
        </p:txBody>
      </p:sp>
      <p:pic>
        <p:nvPicPr>
          <p:cNvPr id="36866" name="Picture 2" descr="http://www.wisdomsofhealth.com/wp-content/uploads/2011/05/sneezing-cold-flu-by-foshydo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79184" y="1600200"/>
            <a:ext cx="6785631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solidFill>
                  <a:srgbClr val="FF0000"/>
                </a:solidFill>
              </a:rPr>
              <a:t>tengo</a:t>
            </a:r>
            <a:r>
              <a:rPr lang="en-GB" b="1" dirty="0">
                <a:solidFill>
                  <a:srgbClr val="FF0000"/>
                </a:solidFill>
              </a:rPr>
              <a:t> un </a:t>
            </a:r>
            <a:r>
              <a:rPr lang="en-GB" b="1" dirty="0" err="1">
                <a:solidFill>
                  <a:srgbClr val="FF0000"/>
                </a:solidFill>
              </a:rPr>
              <a:t>catarro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36866" name="Picture 2" descr="http://www.wisdomsofhealth.com/wp-content/uploads/2011/05/sneezing-cold-flu-by-foshydo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79184" y="1600200"/>
            <a:ext cx="6785631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los pies</a:t>
            </a:r>
          </a:p>
        </p:txBody>
      </p:sp>
      <p:pic>
        <p:nvPicPr>
          <p:cNvPr id="4098" name="Picture 2" descr="http://www.originalbuzz.info/wp-content/uploads/2011/09/affordable-beautiful-red-women-sho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987932"/>
            <a:ext cx="4857784" cy="3643339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  <a:latin typeface="Calibri"/>
                <a:cs typeface="Calibri"/>
              </a:rPr>
              <a:t>¿QUÉ TE PASA?</a:t>
            </a:r>
            <a:endParaRPr lang="en-GB" b="1" dirty="0">
              <a:solidFill>
                <a:srgbClr val="0070C0"/>
              </a:solidFill>
            </a:endParaRPr>
          </a:p>
        </p:txBody>
      </p:sp>
      <p:pic>
        <p:nvPicPr>
          <p:cNvPr id="35842" name="Picture 2" descr="http://hemanklerehab.info/wp-content/uploads/ankle%20tap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  <a:latin typeface="Calibri"/>
                <a:cs typeface="Calibri"/>
              </a:rPr>
              <a:t>me he </a:t>
            </a:r>
            <a:r>
              <a:rPr lang="en-GB" b="1" dirty="0" err="1">
                <a:solidFill>
                  <a:srgbClr val="FF0000"/>
                </a:solidFill>
                <a:latin typeface="Calibri"/>
                <a:cs typeface="Calibri"/>
              </a:rPr>
              <a:t>torcido</a:t>
            </a:r>
            <a:r>
              <a:rPr lang="en-GB" b="1" dirty="0">
                <a:solidFill>
                  <a:srgbClr val="FF0000"/>
                </a:solidFill>
                <a:latin typeface="Calibri"/>
                <a:cs typeface="Calibri"/>
              </a:rPr>
              <a:t> el </a:t>
            </a:r>
            <a:r>
              <a:rPr lang="en-GB" b="1" dirty="0" err="1">
                <a:solidFill>
                  <a:srgbClr val="FF0000"/>
                </a:solidFill>
                <a:latin typeface="Calibri"/>
                <a:cs typeface="Calibri"/>
              </a:rPr>
              <a:t>tobillo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35842" name="Picture 2" descr="http://hemanklerehab.info/wp-content/uploads/ankle%20tap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  <a:latin typeface="Calibri"/>
                <a:cs typeface="Calibri"/>
              </a:rPr>
              <a:t>¿QUÉ TE PASA?</a:t>
            </a:r>
            <a:endParaRPr lang="en-GB" b="1" dirty="0">
              <a:solidFill>
                <a:srgbClr val="0070C0"/>
              </a:solidFill>
            </a:endParaRPr>
          </a:p>
        </p:txBody>
      </p:sp>
      <p:pic>
        <p:nvPicPr>
          <p:cNvPr id="34818" name="Picture 2" descr="http://t2.gstatic.com/images?q=tbn:ANd9GcSdDLpwG9Vx-SuhGfNusgimHQeXTl17mlemlTrCxWpxfrPm0htSgQU6IegeT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79046" y="1928802"/>
            <a:ext cx="5879309" cy="407196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  <a:latin typeface="Calibri"/>
                <a:cs typeface="Calibri"/>
              </a:rPr>
              <a:t>me he </a:t>
            </a:r>
            <a:r>
              <a:rPr lang="en-GB" b="1" dirty="0" err="1">
                <a:solidFill>
                  <a:srgbClr val="FF0000"/>
                </a:solidFill>
                <a:latin typeface="Calibri"/>
                <a:cs typeface="Calibri"/>
              </a:rPr>
              <a:t>roto</a:t>
            </a:r>
            <a:r>
              <a:rPr lang="en-GB" b="1" dirty="0">
                <a:solidFill>
                  <a:srgbClr val="FF0000"/>
                </a:solidFill>
                <a:latin typeface="Calibri"/>
                <a:cs typeface="Calibri"/>
              </a:rPr>
              <a:t> el </a:t>
            </a:r>
            <a:r>
              <a:rPr lang="en-GB" b="1" dirty="0" err="1">
                <a:solidFill>
                  <a:srgbClr val="FF0000"/>
                </a:solidFill>
                <a:latin typeface="Calibri"/>
                <a:cs typeface="Calibri"/>
              </a:rPr>
              <a:t>dedo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34818" name="Picture 2" descr="http://t2.gstatic.com/images?q=tbn:ANd9GcSdDLpwG9Vx-SuhGfNusgimHQeXTl17mlemlTrCxWpxfrPm0htSgQU6IegeT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79046" y="1928802"/>
            <a:ext cx="5879309" cy="407196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  <a:latin typeface="Calibri"/>
                <a:cs typeface="Calibri"/>
              </a:rPr>
              <a:t>¿QUÉ TE PASA?</a:t>
            </a:r>
            <a:endParaRPr lang="en-GB" b="1" dirty="0">
              <a:solidFill>
                <a:srgbClr val="0070C0"/>
              </a:solidFill>
            </a:endParaRPr>
          </a:p>
        </p:txBody>
      </p:sp>
      <p:pic>
        <p:nvPicPr>
          <p:cNvPr id="33794" name="Picture 2" descr="http://3.bp.blogspot.com/-NPXNqrmpWN4/Tso1OouomcI/AAAAAAAABl8/8RKr6QTcaBg/s1600/be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63092" y="1600200"/>
            <a:ext cx="6417816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solidFill>
                  <a:srgbClr val="FF0000"/>
                </a:solidFill>
              </a:rPr>
              <a:t>tengo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una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picadura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33794" name="Picture 2" descr="http://3.bp.blogspot.com/-NPXNqrmpWN4/Tso1OouomcI/AAAAAAAABl8/8RKr6QTcaBg/s1600/be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63092" y="1600200"/>
            <a:ext cx="6417816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  <a:latin typeface="Calibri"/>
                <a:cs typeface="Calibri"/>
              </a:rPr>
              <a:t>¿QUÉ TE PASA?</a:t>
            </a:r>
            <a:endParaRPr lang="en-GB" b="1" dirty="0">
              <a:solidFill>
                <a:srgbClr val="0070C0"/>
              </a:solidFill>
            </a:endParaRPr>
          </a:p>
        </p:txBody>
      </p:sp>
      <p:pic>
        <p:nvPicPr>
          <p:cNvPr id="32770" name="Picture 2" descr="http://www.belgraviacentre.com/wp-content/uploads/2009/07/sunbur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329233"/>
            <a:ext cx="4286280" cy="506789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solidFill>
                  <a:srgbClr val="FF0000"/>
                </a:solidFill>
                <a:latin typeface="Calibri"/>
                <a:cs typeface="Calibri"/>
              </a:rPr>
              <a:t>tengo</a:t>
            </a:r>
            <a:r>
              <a:rPr lang="en-GB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Calibri"/>
                <a:cs typeface="Calibri"/>
              </a:rPr>
              <a:t>una</a:t>
            </a:r>
            <a:r>
              <a:rPr lang="en-GB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Calibri"/>
                <a:cs typeface="Calibri"/>
              </a:rPr>
              <a:t>insolación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32770" name="Picture 2" descr="http://www.belgraviacentre.com/wp-content/uploads/2009/07/sunbur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329233"/>
            <a:ext cx="4286280" cy="506789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  <a:latin typeface="Calibri"/>
                <a:cs typeface="Calibri"/>
              </a:rPr>
              <a:t>¿QUÉ TE PASA?</a:t>
            </a:r>
            <a:endParaRPr lang="en-GB" b="1" dirty="0">
              <a:solidFill>
                <a:srgbClr val="0070C0"/>
              </a:solidFill>
            </a:endParaRPr>
          </a:p>
        </p:txBody>
      </p:sp>
      <p:pic>
        <p:nvPicPr>
          <p:cNvPr id="31746" name="Picture 2" descr="http://www.london-emergencydentist.co.uk/images/stories/toothach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634626"/>
            <a:ext cx="6000792" cy="467996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  <a:latin typeface="Calibri"/>
                <a:cs typeface="Calibri"/>
              </a:rPr>
              <a:t>me </a:t>
            </a:r>
            <a:r>
              <a:rPr lang="en-GB" b="1" dirty="0" err="1">
                <a:solidFill>
                  <a:srgbClr val="FF0000"/>
                </a:solidFill>
                <a:latin typeface="Calibri"/>
                <a:cs typeface="Calibri"/>
              </a:rPr>
              <a:t>duele</a:t>
            </a:r>
            <a:r>
              <a:rPr lang="en-GB" b="1" dirty="0">
                <a:solidFill>
                  <a:srgbClr val="FF0000"/>
                </a:solidFill>
                <a:latin typeface="Calibri"/>
                <a:cs typeface="Calibri"/>
              </a:rPr>
              <a:t> el </a:t>
            </a:r>
            <a:r>
              <a:rPr lang="en-GB" b="1" dirty="0" err="1">
                <a:solidFill>
                  <a:srgbClr val="FF0000"/>
                </a:solidFill>
                <a:latin typeface="Calibri"/>
                <a:cs typeface="Calibri"/>
              </a:rPr>
              <a:t>diente</a:t>
            </a:r>
            <a:endParaRPr lang="en-GB" b="1" dirty="0" err="1">
              <a:solidFill>
                <a:srgbClr val="FF0000"/>
              </a:solidFill>
            </a:endParaRPr>
          </a:p>
        </p:txBody>
      </p:sp>
      <p:pic>
        <p:nvPicPr>
          <p:cNvPr id="31746" name="Picture 2" descr="http://www.london-emergencydentist.co.uk/images/stories/toothach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634626"/>
            <a:ext cx="6000792" cy="467996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la cabeza</a:t>
            </a:r>
          </a:p>
        </p:txBody>
      </p:sp>
      <p:pic>
        <p:nvPicPr>
          <p:cNvPr id="3074" name="Picture 2" descr="http://levelselect.co.uk/wp-content/uploads/2008/05/duckhunt-ha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75" y="2191544"/>
            <a:ext cx="4286250" cy="3343275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  <a:latin typeface="Calibri"/>
                <a:cs typeface="Calibri"/>
              </a:rPr>
              <a:t>¿QUÉ TE PASA?</a:t>
            </a:r>
            <a:endParaRPr lang="en-GB" b="1" dirty="0">
              <a:solidFill>
                <a:srgbClr val="0070C0"/>
              </a:solidFill>
            </a:endParaRPr>
          </a:p>
        </p:txBody>
      </p:sp>
      <p:pic>
        <p:nvPicPr>
          <p:cNvPr id="30722" name="Picture 2" descr="http://img.dailymail.co.uk/i/pix/2007/09_01/danhornWNS0309_468x34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1" y="1520840"/>
            <a:ext cx="6638624" cy="4837117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me he </a:t>
            </a:r>
            <a:r>
              <a:rPr lang="en-GB" b="1" dirty="0" err="1">
                <a:solidFill>
                  <a:srgbClr val="FF0000"/>
                </a:solidFill>
              </a:rPr>
              <a:t>roto</a:t>
            </a:r>
            <a:r>
              <a:rPr lang="en-GB" b="1" dirty="0">
                <a:solidFill>
                  <a:srgbClr val="FF0000"/>
                </a:solidFill>
              </a:rPr>
              <a:t> el pie</a:t>
            </a:r>
          </a:p>
        </p:txBody>
      </p:sp>
      <p:pic>
        <p:nvPicPr>
          <p:cNvPr id="30722" name="Picture 2" descr="http://img.dailymail.co.uk/i/pix/2007/09_01/danhornWNS0309_468x34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1" y="1520840"/>
            <a:ext cx="6638624" cy="4837117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  <a:latin typeface="Calibri"/>
                <a:cs typeface="Calibri"/>
              </a:rPr>
              <a:t>¿QUÉ TE PASA?</a:t>
            </a:r>
            <a:endParaRPr lang="en-GB" b="1" dirty="0">
              <a:solidFill>
                <a:srgbClr val="0070C0"/>
              </a:solidFill>
            </a:endParaRPr>
          </a:p>
        </p:txBody>
      </p:sp>
      <p:pic>
        <p:nvPicPr>
          <p:cNvPr id="46082" name="Picture 2" descr="http://2.bp.blogspot.com/-0QJndEzr3eI/TV8F2ausywI/AAAAAAAAACw/mBH5C3C9bS8/s1600/feve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153829"/>
            <a:ext cx="4357718" cy="5164702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solidFill>
                  <a:srgbClr val="FF0000"/>
                </a:solidFill>
                <a:cs typeface="Calibri"/>
              </a:rPr>
              <a:t>estoy</a:t>
            </a:r>
            <a:r>
              <a:rPr lang="en-GB" b="1" dirty="0">
                <a:solidFill>
                  <a:srgbClr val="FF0000"/>
                </a:solidFill>
                <a:cs typeface="Calibri"/>
              </a:rPr>
              <a:t> mal</a:t>
            </a:r>
          </a:p>
        </p:txBody>
      </p:sp>
      <p:pic>
        <p:nvPicPr>
          <p:cNvPr id="46082" name="Picture 2" descr="http://2.bp.blogspot.com/-0QJndEzr3eI/TV8F2ausywI/AAAAAAAAACw/mBH5C3C9bS8/s1600/feve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153829"/>
            <a:ext cx="4357718" cy="5164702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  <a:latin typeface="Calibri"/>
                <a:cs typeface="Calibri"/>
              </a:rPr>
              <a:t>¿QUÉ TE PASA?</a:t>
            </a:r>
            <a:endParaRPr lang="en-GB" b="1" dirty="0">
              <a:solidFill>
                <a:srgbClr val="0070C0"/>
              </a:solidFill>
            </a:endParaRPr>
          </a:p>
        </p:txBody>
      </p:sp>
      <p:pic>
        <p:nvPicPr>
          <p:cNvPr id="45058" name="Picture 2" descr="http://www.netdoctor.co.uk/interactive/gallery/main.php?g2_view=core.DownloadItem&amp;g2_itemId=2235&amp;g2_serialNumber=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83230" y="1785926"/>
            <a:ext cx="6617794" cy="431102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solidFill>
                  <a:srgbClr val="FF0000"/>
                </a:solidFill>
                <a:latin typeface="Calibri"/>
                <a:cs typeface="Calibri"/>
              </a:rPr>
              <a:t>tengo</a:t>
            </a:r>
            <a:r>
              <a:rPr lang="en-GB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Calibri"/>
                <a:cs typeface="Calibri"/>
              </a:rPr>
              <a:t>fiebre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45058" name="Picture 2" descr="http://www.netdoctor.co.uk/interactive/gallery/main.php?g2_view=core.DownloadItem&amp;g2_itemId=2235&amp;g2_serialNumber=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83230" y="1785926"/>
            <a:ext cx="6617794" cy="431102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  <a:latin typeface="Calibri"/>
                <a:cs typeface="Calibri"/>
              </a:rPr>
              <a:t>¿QUÉ TE PASA?</a:t>
            </a:r>
            <a:endParaRPr lang="en-GB" b="1" dirty="0">
              <a:solidFill>
                <a:srgbClr val="0070C0"/>
              </a:solidFill>
            </a:endParaRPr>
          </a:p>
        </p:txBody>
      </p:sp>
      <p:pic>
        <p:nvPicPr>
          <p:cNvPr id="44034" name="Picture 2" descr="http://valueofadegree.edublogs.org/files/2011/03/headache-1ublex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505727"/>
            <a:ext cx="4500594" cy="4500594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  <a:latin typeface="Calibri"/>
                <a:cs typeface="Calibri"/>
              </a:rPr>
              <a:t>me </a:t>
            </a:r>
            <a:r>
              <a:rPr lang="en-GB" b="1" dirty="0" err="1">
                <a:solidFill>
                  <a:srgbClr val="FF0000"/>
                </a:solidFill>
                <a:latin typeface="Calibri"/>
                <a:cs typeface="Calibri"/>
              </a:rPr>
              <a:t>duele</a:t>
            </a:r>
            <a:r>
              <a:rPr lang="en-GB" b="1" dirty="0">
                <a:solidFill>
                  <a:srgbClr val="FF0000"/>
                </a:solidFill>
                <a:latin typeface="Calibri"/>
                <a:cs typeface="Calibri"/>
              </a:rPr>
              <a:t> la </a:t>
            </a:r>
            <a:r>
              <a:rPr lang="en-GB" b="1" dirty="0" err="1">
                <a:solidFill>
                  <a:srgbClr val="FF0000"/>
                </a:solidFill>
                <a:latin typeface="Calibri"/>
                <a:cs typeface="Calibri"/>
              </a:rPr>
              <a:t>cabeza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44034" name="Picture 2" descr="http://valueofadegree.edublogs.org/files/2011/03/headache-1ublex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505727"/>
            <a:ext cx="4500594" cy="4500594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  <a:latin typeface="Calibri"/>
                <a:cs typeface="Calibri"/>
              </a:rPr>
              <a:t>¿QUÉ TE PASA?</a:t>
            </a:r>
            <a:endParaRPr lang="en-GB" b="1" dirty="0">
              <a:solidFill>
                <a:srgbClr val="0070C0"/>
              </a:solidFill>
            </a:endParaRPr>
          </a:p>
        </p:txBody>
      </p:sp>
      <p:pic>
        <p:nvPicPr>
          <p:cNvPr id="51202" name="Picture 2" descr="http://www.sciencephoto.com/image/83089/large/C0018702-Broken_arm,_X-ray-SP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06500" y="1621631"/>
            <a:ext cx="6731000" cy="44831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  <a:latin typeface="Calibri"/>
                <a:cs typeface="Calibri"/>
              </a:rPr>
              <a:t>me he </a:t>
            </a:r>
            <a:r>
              <a:rPr lang="en-GB" b="1" dirty="0" err="1">
                <a:solidFill>
                  <a:srgbClr val="FF0000"/>
                </a:solidFill>
                <a:latin typeface="Calibri"/>
                <a:cs typeface="Calibri"/>
              </a:rPr>
              <a:t>roto</a:t>
            </a:r>
            <a:r>
              <a:rPr lang="en-GB" b="1" dirty="0">
                <a:solidFill>
                  <a:srgbClr val="FF0000"/>
                </a:solidFill>
                <a:latin typeface="Calibri"/>
                <a:cs typeface="Calibri"/>
              </a:rPr>
              <a:t> el </a:t>
            </a:r>
            <a:r>
              <a:rPr lang="en-GB" b="1" dirty="0" err="1">
                <a:solidFill>
                  <a:srgbClr val="FF0000"/>
                </a:solidFill>
                <a:latin typeface="Calibri"/>
                <a:cs typeface="Calibri"/>
              </a:rPr>
              <a:t>brazo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51202" name="Picture 2" descr="http://www.sciencephoto.com/image/83089/large/C0018702-Broken_arm,_X-ray-SP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06500" y="1621631"/>
            <a:ext cx="6731000" cy="44831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las </a:t>
            </a:r>
            <a:r>
              <a:rPr lang="en-GB" b="1" dirty="0" err="1">
                <a:solidFill>
                  <a:srgbClr val="FF0000"/>
                </a:solidFill>
              </a:rPr>
              <a:t>piernas</a:t>
            </a:r>
            <a:endParaRPr lang="en-US" dirty="0" err="1"/>
          </a:p>
        </p:txBody>
      </p:sp>
      <p:pic>
        <p:nvPicPr>
          <p:cNvPr id="2050" name="Picture 2" descr="http://www.dirtbikebitz.com/images/products/rbb/Clothing/Richa/Textile_Trousers/2009_Richa_JEANS_BLAUW_Motorcycle_Trouser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434290"/>
            <a:ext cx="4786346" cy="478634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  <a:latin typeface="Calibri"/>
                <a:cs typeface="Calibri"/>
              </a:rPr>
              <a:t>¿QUÉ TE PASA?</a:t>
            </a:r>
            <a:endParaRPr lang="en-GB" b="1" dirty="0">
              <a:solidFill>
                <a:srgbClr val="0070C0"/>
              </a:solidFill>
            </a:endParaRPr>
          </a:p>
        </p:txBody>
      </p:sp>
      <p:pic>
        <p:nvPicPr>
          <p:cNvPr id="50178" name="Picture 2" descr="http://www.thesprainedwrist.info/images/63203cor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434289"/>
            <a:ext cx="4929222" cy="4929222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me he </a:t>
            </a:r>
            <a:r>
              <a:rPr lang="en-GB" b="1" dirty="0" err="1">
                <a:solidFill>
                  <a:srgbClr val="FF0000"/>
                </a:solidFill>
              </a:rPr>
              <a:t>torcido</a:t>
            </a:r>
            <a:r>
              <a:rPr lang="en-GB" b="1" dirty="0">
                <a:solidFill>
                  <a:srgbClr val="FF0000"/>
                </a:solidFill>
              </a:rPr>
              <a:t> la </a:t>
            </a:r>
            <a:r>
              <a:rPr lang="en-GB" b="1" dirty="0" err="1">
                <a:solidFill>
                  <a:srgbClr val="FF0000"/>
                </a:solidFill>
              </a:rPr>
              <a:t>mu</a:t>
            </a:r>
            <a:r>
              <a:rPr lang="en-GB" b="1" dirty="0" err="1">
                <a:solidFill>
                  <a:srgbClr val="FF0000"/>
                </a:solidFill>
                <a:latin typeface="Calibri"/>
                <a:cs typeface="Calibri"/>
              </a:rPr>
              <a:t>ñeca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50178" name="Picture 2" descr="http://www.thesprainedwrist.info/images/63203cor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434289"/>
            <a:ext cx="4929222" cy="4929222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  <a:latin typeface="Calibri"/>
                <a:cs typeface="Calibri"/>
              </a:rPr>
              <a:t>¿QUÉ TE PASA?</a:t>
            </a:r>
            <a:endParaRPr lang="en-GB" b="1" dirty="0">
              <a:solidFill>
                <a:srgbClr val="0070C0"/>
              </a:solidFill>
            </a:endParaRPr>
          </a:p>
        </p:txBody>
      </p:sp>
      <p:pic>
        <p:nvPicPr>
          <p:cNvPr id="55300" name="Picture 4" descr="http://4.bp.blogspot.com/_UOozGkvSf94/S8VBMIYkFoI/AAAAAAAABV4/pkjSskT7klo/s1600/Earache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67117" y="1600200"/>
            <a:ext cx="3009765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  <a:latin typeface="Calibri"/>
                <a:cs typeface="Calibri"/>
              </a:rPr>
              <a:t>me </a:t>
            </a:r>
            <a:r>
              <a:rPr lang="en-GB" b="1" dirty="0" err="1">
                <a:solidFill>
                  <a:srgbClr val="FF0000"/>
                </a:solidFill>
                <a:latin typeface="Calibri"/>
                <a:cs typeface="Calibri"/>
              </a:rPr>
              <a:t>duele</a:t>
            </a:r>
            <a:r>
              <a:rPr lang="en-GB" b="1" dirty="0">
                <a:solidFill>
                  <a:srgbClr val="FF0000"/>
                </a:solidFill>
                <a:latin typeface="Calibri"/>
                <a:cs typeface="Calibri"/>
              </a:rPr>
              <a:t> la </a:t>
            </a:r>
            <a:r>
              <a:rPr lang="en-GB" b="1" dirty="0" err="1">
                <a:solidFill>
                  <a:srgbClr val="FF0000"/>
                </a:solidFill>
                <a:latin typeface="Calibri"/>
                <a:cs typeface="Calibri"/>
              </a:rPr>
              <a:t>oreja</a:t>
            </a:r>
            <a:endParaRPr lang="en-GB" b="1" dirty="0" err="1">
              <a:solidFill>
                <a:srgbClr val="FF0000"/>
              </a:solidFill>
            </a:endParaRPr>
          </a:p>
        </p:txBody>
      </p:sp>
      <p:pic>
        <p:nvPicPr>
          <p:cNvPr id="55300" name="Picture 4" descr="http://4.bp.blogspot.com/_UOozGkvSf94/S8VBMIYkFoI/AAAAAAAABV4/pkjSskT7klo/s1600/Earache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67117" y="1600200"/>
            <a:ext cx="3009765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rgbClr val="0070C0"/>
                </a:solidFill>
                <a:cs typeface="Calibri"/>
              </a:rPr>
              <a:t>¿QUÉ TE PASA?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57346" name="Picture 2" descr="http://www.cnngo.com/sites/default/files/imagecache/inline_image_624x416/2010/12/11/TCM-sore-throat----istock--inli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643050"/>
            <a:ext cx="6750889" cy="4500594"/>
          </a:xfrm>
          <a:prstGeom prst="rect">
            <a:avLst/>
          </a:prstGeom>
          <a:noFill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ransition>
    <p:wip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  <a:latin typeface="Calibri"/>
                <a:cs typeface="Calibri"/>
              </a:rPr>
              <a:t>me </a:t>
            </a:r>
            <a:r>
              <a:rPr lang="en-GB" b="1" dirty="0" err="1">
                <a:solidFill>
                  <a:srgbClr val="FF0000"/>
                </a:solidFill>
                <a:latin typeface="Calibri"/>
                <a:cs typeface="Calibri"/>
              </a:rPr>
              <a:t>duele</a:t>
            </a:r>
            <a:r>
              <a:rPr lang="en-GB" b="1" dirty="0">
                <a:solidFill>
                  <a:srgbClr val="FF0000"/>
                </a:solidFill>
                <a:latin typeface="Calibri"/>
                <a:cs typeface="Calibri"/>
              </a:rPr>
              <a:t> la </a:t>
            </a:r>
            <a:r>
              <a:rPr lang="en-GB" b="1" dirty="0" err="1">
                <a:solidFill>
                  <a:srgbClr val="FF0000"/>
                </a:solidFill>
                <a:latin typeface="Calibri"/>
                <a:cs typeface="Calibri"/>
              </a:rPr>
              <a:t>garganta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57346" name="Picture 2" descr="http://www.cnngo.com/sites/default/files/imagecache/inline_image_624x416/2010/12/11/TCM-sore-throat----istock--inli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643050"/>
            <a:ext cx="6750889" cy="4500594"/>
          </a:xfrm>
          <a:prstGeom prst="rect">
            <a:avLst/>
          </a:prstGeom>
          <a:noFill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Los </a:t>
            </a:r>
            <a:r>
              <a:rPr lang="en-GB" b="1" dirty="0" err="1">
                <a:solidFill>
                  <a:srgbClr val="FF0000"/>
                </a:solidFill>
              </a:rPr>
              <a:t>ojos</a:t>
            </a:r>
          </a:p>
        </p:txBody>
      </p:sp>
      <p:pic>
        <p:nvPicPr>
          <p:cNvPr id="1026" name="Picture 2" descr="http://www.find-me-a-gift.co.uk/images/product_images/thu098_3d_glasses_300glass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577165"/>
            <a:ext cx="4429156" cy="442915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las manos</a:t>
            </a:r>
            <a:endParaRPr lang="en-GB" b="1" dirty="0">
              <a:solidFill>
                <a:srgbClr val="FF0000"/>
              </a:solidFill>
              <a:cs typeface="Calibri"/>
            </a:endParaRPr>
          </a:p>
        </p:txBody>
      </p:sp>
      <p:pic>
        <p:nvPicPr>
          <p:cNvPr id="9218" name="Picture 2" descr="http://www.socksfox.com/images/ultra-grip-glove-kj75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427145"/>
            <a:ext cx="4572032" cy="5029235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las </a:t>
            </a:r>
            <a:r>
              <a:rPr lang="en-GB" b="1" dirty="0" err="1">
                <a:solidFill>
                  <a:srgbClr val="FF0000"/>
                </a:solidFill>
              </a:rPr>
              <a:t>orejas</a:t>
            </a:r>
          </a:p>
        </p:txBody>
      </p:sp>
      <p:pic>
        <p:nvPicPr>
          <p:cNvPr id="10242" name="Picture 2" descr="http://missionaryblogdigest.files.wordpress.com/2011/09/earmuffs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9" y="1496434"/>
            <a:ext cx="5554686" cy="471864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el </a:t>
            </a:r>
            <a:r>
              <a:rPr lang="en-GB" b="1" dirty="0" err="1">
                <a:solidFill>
                  <a:srgbClr val="FF0000"/>
                </a:solidFill>
              </a:rPr>
              <a:t>brazo</a:t>
            </a:r>
          </a:p>
        </p:txBody>
      </p:sp>
      <p:pic>
        <p:nvPicPr>
          <p:cNvPr id="13314" name="Picture 2" descr="Elbow pads Best gallery of modern affordable elbow pads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08993" y="1500174"/>
            <a:ext cx="4791899" cy="4791899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la </a:t>
            </a:r>
            <a:r>
              <a:rPr lang="en-GB" b="1" dirty="0" err="1">
                <a:solidFill>
                  <a:srgbClr val="FF0000"/>
                </a:solidFill>
              </a:rPr>
              <a:t>rodilla</a:t>
            </a:r>
          </a:p>
        </p:txBody>
      </p:sp>
      <p:pic>
        <p:nvPicPr>
          <p:cNvPr id="11266" name="Picture 2" descr="http://ecx.images-amazon.com/images/I/41JUTHZrSoL._AA300_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505727"/>
            <a:ext cx="5000660" cy="500066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176</Words>
  <Application>Microsoft Office PowerPoint</Application>
  <PresentationFormat>On-screen Show (4:3)</PresentationFormat>
  <Paragraphs>46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¿PARA QUÉ PARTE DEL CUERPO?</vt:lpstr>
      <vt:lpstr>los pies</vt:lpstr>
      <vt:lpstr>la cabeza</vt:lpstr>
      <vt:lpstr>las piernas</vt:lpstr>
      <vt:lpstr>Los ojos</vt:lpstr>
      <vt:lpstr>las manos</vt:lpstr>
      <vt:lpstr>las orejas</vt:lpstr>
      <vt:lpstr>el brazo</vt:lpstr>
      <vt:lpstr>la rodilla</vt:lpstr>
      <vt:lpstr>el dedo</vt:lpstr>
      <vt:lpstr>la espalda</vt:lpstr>
      <vt:lpstr>la muñeca</vt:lpstr>
      <vt:lpstr>la garganta</vt:lpstr>
      <vt:lpstr>el brazo</vt:lpstr>
      <vt:lpstr>el tobillo</vt:lpstr>
      <vt:lpstr>los dientes</vt:lpstr>
      <vt:lpstr>la cabeza</vt:lpstr>
      <vt:lpstr>¿QUÉ TE PASA?</vt:lpstr>
      <vt:lpstr>tengo un catarro</vt:lpstr>
      <vt:lpstr>¿QUÉ TE PASA?</vt:lpstr>
      <vt:lpstr>me he torcido el tobillo</vt:lpstr>
      <vt:lpstr>¿QUÉ TE PASA?</vt:lpstr>
      <vt:lpstr>me he roto el dedo</vt:lpstr>
      <vt:lpstr>¿QUÉ TE PASA?</vt:lpstr>
      <vt:lpstr>tengo una picadura</vt:lpstr>
      <vt:lpstr>¿QUÉ TE PASA?</vt:lpstr>
      <vt:lpstr>tengo una insolación</vt:lpstr>
      <vt:lpstr>¿QUÉ TE PASA?</vt:lpstr>
      <vt:lpstr>me duele el diente</vt:lpstr>
      <vt:lpstr>¿QUÉ TE PASA?</vt:lpstr>
      <vt:lpstr>me he roto el pie</vt:lpstr>
      <vt:lpstr>¿QUÉ TE PASA?</vt:lpstr>
      <vt:lpstr>estoy mal</vt:lpstr>
      <vt:lpstr>¿QUÉ TE PASA?</vt:lpstr>
      <vt:lpstr>tengo fiebre</vt:lpstr>
      <vt:lpstr>¿QUÉ TE PASA?</vt:lpstr>
      <vt:lpstr>me duele la cabeza</vt:lpstr>
      <vt:lpstr>¿QUÉ TE PASA?</vt:lpstr>
      <vt:lpstr>me he roto el brazo</vt:lpstr>
      <vt:lpstr>¿QUÉ TE PASA?</vt:lpstr>
      <vt:lpstr>me he torcido la muñeca</vt:lpstr>
      <vt:lpstr>¿QUÉ TE PASA?</vt:lpstr>
      <vt:lpstr>me duele la oreja</vt:lpstr>
      <vt:lpstr>¿QUÉ TE PASA?</vt:lpstr>
      <vt:lpstr>me duele la garganta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¿PARA QUÉ PARTE DEL CUERPO?</dc:title>
  <dc:creator>usre</dc:creator>
  <cp:lastModifiedBy>Jennie Nilson</cp:lastModifiedBy>
  <cp:revision>69</cp:revision>
  <dcterms:created xsi:type="dcterms:W3CDTF">2012-04-23T19:16:08Z</dcterms:created>
  <dcterms:modified xsi:type="dcterms:W3CDTF">2019-03-31T17:54:29Z</dcterms:modified>
</cp:coreProperties>
</file>