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70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nnie Nilson" userId="S::jnilson@wtps.org::02ea68d6-d28d-47fb-89ef-0184deb54ac5" providerId="AD" clId="Web-{18F971B0-202E-4474-1A4A-7EC8FFC50234}"/>
    <pc:docChg chg="delSld modSld">
      <pc:chgData name="Jennie Nilson" userId="S::jnilson@wtps.org::02ea68d6-d28d-47fb-89ef-0184deb54ac5" providerId="AD" clId="Web-{18F971B0-202E-4474-1A4A-7EC8FFC50234}" dt="2019-04-01T16:21:07.572" v="22"/>
      <pc:docMkLst>
        <pc:docMk/>
      </pc:docMkLst>
      <pc:sldChg chg="addSp modSp">
        <pc:chgData name="Jennie Nilson" userId="S::jnilson@wtps.org::02ea68d6-d28d-47fb-89ef-0184deb54ac5" providerId="AD" clId="Web-{18F971B0-202E-4474-1A4A-7EC8FFC50234}" dt="2019-04-01T16:19:56.040" v="7" actId="14100"/>
        <pc:sldMkLst>
          <pc:docMk/>
          <pc:sldMk cId="0" sldId="256"/>
        </pc:sldMkLst>
        <pc:spChg chg="mod">
          <ac:chgData name="Jennie Nilson" userId="S::jnilson@wtps.org::02ea68d6-d28d-47fb-89ef-0184deb54ac5" providerId="AD" clId="Web-{18F971B0-202E-4474-1A4A-7EC8FFC50234}" dt="2019-04-01T16:19:21.864" v="1" actId="20577"/>
          <ac:spMkLst>
            <pc:docMk/>
            <pc:sldMk cId="0" sldId="256"/>
            <ac:spMk id="4" creationId="{6DB80CD9-8855-4CB6-8CF2-2AAD4A3572F7}"/>
          </ac:spMkLst>
        </pc:spChg>
        <pc:picChg chg="add mod">
          <ac:chgData name="Jennie Nilson" userId="S::jnilson@wtps.org::02ea68d6-d28d-47fb-89ef-0184deb54ac5" providerId="AD" clId="Web-{18F971B0-202E-4474-1A4A-7EC8FFC50234}" dt="2019-04-01T16:19:56.040" v="7" actId="14100"/>
          <ac:picMkLst>
            <pc:docMk/>
            <pc:sldMk cId="0" sldId="256"/>
            <ac:picMk id="2" creationId="{630EB276-6C6C-47A0-9848-DD55859C3741}"/>
          </ac:picMkLst>
        </pc:picChg>
      </pc:sldChg>
      <pc:sldChg chg="del">
        <pc:chgData name="Jennie Nilson" userId="S::jnilson@wtps.org::02ea68d6-d28d-47fb-89ef-0184deb54ac5" providerId="AD" clId="Web-{18F971B0-202E-4474-1A4A-7EC8FFC50234}" dt="2019-04-01T16:20:16.336" v="8"/>
        <pc:sldMkLst>
          <pc:docMk/>
          <pc:sldMk cId="0" sldId="262"/>
        </pc:sldMkLst>
      </pc:sldChg>
      <pc:sldChg chg="del">
        <pc:chgData name="Jennie Nilson" userId="S::jnilson@wtps.org::02ea68d6-d28d-47fb-89ef-0184deb54ac5" providerId="AD" clId="Web-{18F971B0-202E-4474-1A4A-7EC8FFC50234}" dt="2019-04-01T16:20:24.823" v="9"/>
        <pc:sldMkLst>
          <pc:docMk/>
          <pc:sldMk cId="0" sldId="267"/>
        </pc:sldMkLst>
      </pc:sldChg>
      <pc:sldChg chg="del">
        <pc:chgData name="Jennie Nilson" userId="S::jnilson@wtps.org::02ea68d6-d28d-47fb-89ef-0184deb54ac5" providerId="AD" clId="Web-{18F971B0-202E-4474-1A4A-7EC8FFC50234}" dt="2019-04-01T16:20:28.649" v="10"/>
        <pc:sldMkLst>
          <pc:docMk/>
          <pc:sldMk cId="0" sldId="268"/>
        </pc:sldMkLst>
      </pc:sldChg>
      <pc:sldChg chg="del">
        <pc:chgData name="Jennie Nilson" userId="S::jnilson@wtps.org::02ea68d6-d28d-47fb-89ef-0184deb54ac5" providerId="AD" clId="Web-{18F971B0-202E-4474-1A4A-7EC8FFC50234}" dt="2019-04-01T16:20:32.149" v="11"/>
        <pc:sldMkLst>
          <pc:docMk/>
          <pc:sldMk cId="0" sldId="269"/>
        </pc:sldMkLst>
      </pc:sldChg>
      <pc:sldChg chg="del">
        <pc:chgData name="Jennie Nilson" userId="S::jnilson@wtps.org::02ea68d6-d28d-47fb-89ef-0184deb54ac5" providerId="AD" clId="Web-{18F971B0-202E-4474-1A4A-7EC8FFC50234}" dt="2019-04-01T16:20:37.774" v="12"/>
        <pc:sldMkLst>
          <pc:docMk/>
          <pc:sldMk cId="0" sldId="271"/>
        </pc:sldMkLst>
      </pc:sldChg>
      <pc:sldChg chg="del">
        <pc:chgData name="Jennie Nilson" userId="S::jnilson@wtps.org::02ea68d6-d28d-47fb-89ef-0184deb54ac5" providerId="AD" clId="Web-{18F971B0-202E-4474-1A4A-7EC8FFC50234}" dt="2019-04-01T16:20:40.868" v="13"/>
        <pc:sldMkLst>
          <pc:docMk/>
          <pc:sldMk cId="0" sldId="272"/>
        </pc:sldMkLst>
      </pc:sldChg>
      <pc:sldChg chg="del">
        <pc:chgData name="Jennie Nilson" userId="S::jnilson@wtps.org::02ea68d6-d28d-47fb-89ef-0184deb54ac5" providerId="AD" clId="Web-{18F971B0-202E-4474-1A4A-7EC8FFC50234}" dt="2019-04-01T16:20:43.509" v="14"/>
        <pc:sldMkLst>
          <pc:docMk/>
          <pc:sldMk cId="0" sldId="273"/>
        </pc:sldMkLst>
      </pc:sldChg>
      <pc:sldChg chg="del">
        <pc:chgData name="Jennie Nilson" userId="S::jnilson@wtps.org::02ea68d6-d28d-47fb-89ef-0184deb54ac5" providerId="AD" clId="Web-{18F971B0-202E-4474-1A4A-7EC8FFC50234}" dt="2019-04-01T16:20:46.243" v="15"/>
        <pc:sldMkLst>
          <pc:docMk/>
          <pc:sldMk cId="0" sldId="274"/>
        </pc:sldMkLst>
      </pc:sldChg>
      <pc:sldChg chg="del">
        <pc:chgData name="Jennie Nilson" userId="S::jnilson@wtps.org::02ea68d6-d28d-47fb-89ef-0184deb54ac5" providerId="AD" clId="Web-{18F971B0-202E-4474-1A4A-7EC8FFC50234}" dt="2019-04-01T16:20:48.603" v="16"/>
        <pc:sldMkLst>
          <pc:docMk/>
          <pc:sldMk cId="0" sldId="275"/>
        </pc:sldMkLst>
      </pc:sldChg>
      <pc:sldChg chg="del">
        <pc:chgData name="Jennie Nilson" userId="S::jnilson@wtps.org::02ea68d6-d28d-47fb-89ef-0184deb54ac5" providerId="AD" clId="Web-{18F971B0-202E-4474-1A4A-7EC8FFC50234}" dt="2019-04-01T16:20:51.712" v="17"/>
        <pc:sldMkLst>
          <pc:docMk/>
          <pc:sldMk cId="0" sldId="276"/>
        </pc:sldMkLst>
      </pc:sldChg>
      <pc:sldChg chg="del">
        <pc:chgData name="Jennie Nilson" userId="S::jnilson@wtps.org::02ea68d6-d28d-47fb-89ef-0184deb54ac5" providerId="AD" clId="Web-{18F971B0-202E-4474-1A4A-7EC8FFC50234}" dt="2019-04-01T16:20:54.494" v="18"/>
        <pc:sldMkLst>
          <pc:docMk/>
          <pc:sldMk cId="0" sldId="277"/>
        </pc:sldMkLst>
      </pc:sldChg>
      <pc:sldChg chg="del">
        <pc:chgData name="Jennie Nilson" userId="S::jnilson@wtps.org::02ea68d6-d28d-47fb-89ef-0184deb54ac5" providerId="AD" clId="Web-{18F971B0-202E-4474-1A4A-7EC8FFC50234}" dt="2019-04-01T16:20:58.697" v="19"/>
        <pc:sldMkLst>
          <pc:docMk/>
          <pc:sldMk cId="0" sldId="278"/>
        </pc:sldMkLst>
      </pc:sldChg>
      <pc:sldChg chg="del">
        <pc:chgData name="Jennie Nilson" userId="S::jnilson@wtps.org::02ea68d6-d28d-47fb-89ef-0184deb54ac5" providerId="AD" clId="Web-{18F971B0-202E-4474-1A4A-7EC8FFC50234}" dt="2019-04-01T16:21:01.385" v="20"/>
        <pc:sldMkLst>
          <pc:docMk/>
          <pc:sldMk cId="0" sldId="279"/>
        </pc:sldMkLst>
      </pc:sldChg>
      <pc:sldChg chg="del">
        <pc:chgData name="Jennie Nilson" userId="S::jnilson@wtps.org::02ea68d6-d28d-47fb-89ef-0184deb54ac5" providerId="AD" clId="Web-{18F971B0-202E-4474-1A4A-7EC8FFC50234}" dt="2019-04-01T16:21:04.182" v="21"/>
        <pc:sldMkLst>
          <pc:docMk/>
          <pc:sldMk cId="0" sldId="280"/>
        </pc:sldMkLst>
      </pc:sldChg>
      <pc:sldChg chg="del">
        <pc:chgData name="Jennie Nilson" userId="S::jnilson@wtps.org::02ea68d6-d28d-47fb-89ef-0184deb54ac5" providerId="AD" clId="Web-{18F971B0-202E-4474-1A4A-7EC8FFC50234}" dt="2019-04-01T16:21:07.572" v="22"/>
        <pc:sldMkLst>
          <pc:docMk/>
          <pc:sldMk cId="0" sldId="28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4378BD-3E10-466D-B1CA-9340942BB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ABF488-B52C-4513-A095-7E813546374D}" type="datetimeFigureOut">
              <a:rPr lang="en-US"/>
              <a:pPr>
                <a:defRPr/>
              </a:pPr>
              <a:t>4/1/2019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5ED4AB-C5D0-4A19-8B24-8881A438A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591692-B199-4C6C-B3FF-B8D2439E3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BCDA90-27A4-4B98-A6BD-CD2FFDA4FE5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6546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744A83-C582-4B1A-9F69-90232F200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ADBB95-16DF-4C0D-A74D-BD32240B8EAB}" type="datetimeFigureOut">
              <a:rPr lang="en-US"/>
              <a:pPr>
                <a:defRPr/>
              </a:pPr>
              <a:t>4/1/2019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E5B612-DD16-41BA-8325-FC607BD00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985167-69A1-48A2-8B76-D9A688673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49B38E-55DA-4A11-93D8-5F42605A54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5159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217F56-5F21-461F-958E-23E07B1F9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65066-FA8C-4705-851A-A3DD2A2CCC92}" type="datetimeFigureOut">
              <a:rPr lang="en-US"/>
              <a:pPr>
                <a:defRPr/>
              </a:pPr>
              <a:t>4/1/2019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8D15E0-57A3-483B-B492-39149D7E1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70FCE4-D569-456D-B8BD-C05D82FCB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899993-7E62-4358-8EF6-AF3578A502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186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CFA7CC-28B5-4795-9734-17C538C02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0D7D17-FA99-4AA4-95E6-C68CD19B1EDC}" type="datetimeFigureOut">
              <a:rPr lang="en-US"/>
              <a:pPr>
                <a:defRPr/>
              </a:pPr>
              <a:t>4/1/2019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09A1EA-88A7-4257-919A-03F518D8D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A31599-79B3-4146-8F01-CE8E9F3AF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107931-B6B3-4864-B40F-FAC75C92A9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4029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C7B41-2C0E-442F-B59B-11DB16A32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A6A99-946F-4316-B799-6D939F571D61}" type="datetimeFigureOut">
              <a:rPr lang="en-US"/>
              <a:pPr>
                <a:defRPr/>
              </a:pPr>
              <a:t>4/1/2019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8727DD-116D-4A10-B735-68B551BCD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DD7F7A-611F-4079-B441-E3746160C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FAECCB-54E5-4A5D-84BE-1ABFDC4EDE2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6541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06BDB07-9DEA-4ECC-9EF2-42D621AA3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A59AAA-129E-461F-BFC2-C2686DBD44ED}" type="datetimeFigureOut">
              <a:rPr lang="en-US"/>
              <a:pPr>
                <a:defRPr/>
              </a:pPr>
              <a:t>4/1/2019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7AA0886-1E94-417E-AAC9-B1CA260E7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15F3217-3539-4D8D-AB9A-1C6EF8215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0CDE47-7AA1-4A31-81E5-2B438DBC028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2386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63F8B61-3172-42A9-8208-7A9658ABF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D2467-4575-4C77-8AFF-90BD46FC3A86}" type="datetimeFigureOut">
              <a:rPr lang="en-US"/>
              <a:pPr>
                <a:defRPr/>
              </a:pPr>
              <a:t>4/1/2019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DE66162-7561-489F-9C1B-83739BACE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807CE98A-6C77-4CA5-869C-A16F6C7BD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6DE7C0-260E-47A4-BA3B-C3618451F4E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972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36BED207-CFC3-44F9-B8F1-DF3DA9488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BB7C42-5ACF-4CFF-BFFF-177374DDE337}" type="datetimeFigureOut">
              <a:rPr lang="en-US"/>
              <a:pPr>
                <a:defRPr/>
              </a:pPr>
              <a:t>4/1/2019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062CD91D-C568-43B4-873C-79310E2B9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7AB7EB9-534E-4AB8-BBC4-CEAC9870D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78EA98-5574-4035-9B51-70C838B60A0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0092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3B974E60-D4B2-4490-BA99-0F9CBA054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9D0A2-C4B4-4EDF-94C1-3A1A01FFB04C}" type="datetimeFigureOut">
              <a:rPr lang="en-US"/>
              <a:pPr>
                <a:defRPr/>
              </a:pPr>
              <a:t>4/1/2019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04A5F96-89A1-4DD4-8382-D3A43FEF3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8967D30-77BB-47B7-ABB6-74A073E4F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AC23B9-6560-46B1-B6F0-861E28CC4B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571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8BFC56F-6E75-4CC3-BDF8-E3E64D575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15D310-DB38-4947-99D3-99FC2D8D5682}" type="datetimeFigureOut">
              <a:rPr lang="en-US"/>
              <a:pPr>
                <a:defRPr/>
              </a:pPr>
              <a:t>4/1/2019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E489D99-B496-4D63-9B3A-A8B0844E8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1BE2556-903C-479C-8DC2-3807D5834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E45CB1-5C4D-4B6C-BC44-8F66F8F8B8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7412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11D7CD-6EDD-4774-B6CC-173488F32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DA3245-BBCB-4362-B29B-AFE866EFE06F}" type="datetimeFigureOut">
              <a:rPr lang="en-US"/>
              <a:pPr>
                <a:defRPr/>
              </a:pPr>
              <a:t>4/1/2019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A371D51-D57B-4D8F-96BD-07BB93E1C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FB3F54C-AA1B-44F6-92B0-76F52E14A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D26001-9798-418E-AE9A-87236AA2640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1906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21138F01-A2BB-4BBE-9FDE-8B6046AF6D2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B3EF338E-D50D-4D03-90F6-2258014406E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EDCB35-818D-4CDA-B7FB-ADEE4143A3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E441CC3-9683-439D-AD07-8C8D28749AB5}" type="datetimeFigureOut">
              <a:rPr lang="en-US"/>
              <a:pPr>
                <a:defRPr/>
              </a:pPr>
              <a:t>4/1/2019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4EFCD7-99B8-406D-92C0-F00BAFE895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F554B8-1172-4627-89DC-F7024CB7AD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AF33CADA-CADA-4BB8-9673-0400AD614BA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DB80CD9-8855-4CB6-8CF2-2AAD4A3572F7}"/>
              </a:ext>
            </a:extLst>
          </p:cNvPr>
          <p:cNvSpPr/>
          <p:nvPr/>
        </p:nvSpPr>
        <p:spPr>
          <a:xfrm>
            <a:off x="1371600" y="990600"/>
            <a:ext cx="6553200" cy="2800767"/>
          </a:xfrm>
          <a:prstGeom prst="rect">
            <a:avLst/>
          </a:prstGeom>
          <a:noFill/>
        </p:spPr>
        <p:txBody>
          <a:bodyPr anchor="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cs typeface="+mn-cs"/>
              </a:rPr>
              <a:t>El </a:t>
            </a:r>
            <a:r>
              <a:rPr lang="en-US" sz="8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cs typeface="+mn-cs"/>
              </a:rPr>
              <a:t>cuerpo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en-US" sz="8800" b="1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  <a:cs typeface="Calibri"/>
            </a:endParaRP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630EB276-6C6C-47A0-9848-DD55859C37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7872" y="2314059"/>
            <a:ext cx="4799161" cy="379701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953E156A-93A5-42C9-8326-4F98CD268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6000"/>
              <a:t>El pie</a:t>
            </a:r>
          </a:p>
        </p:txBody>
      </p:sp>
      <p:pic>
        <p:nvPicPr>
          <p:cNvPr id="12291" name="Picture 4" descr="http://image.shutterstock.com/display_pic_with_logo/93178/93178,1259062595,2/stock-photo-single-well-groomed-female-foot-with-a-french-pedicure-close-up-toy-41543260.jpg">
            <a:extLst>
              <a:ext uri="{FF2B5EF4-FFF2-40B4-BE49-F238E27FC236}">
                <a16:creationId xmlns:a16="http://schemas.microsoft.com/office/drawing/2014/main" id="{27FDCA78-B105-413B-8923-9255E35B1B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468438"/>
            <a:ext cx="3429000" cy="538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C9C9F096-E809-4F6D-B951-D764CE1AD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3810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6000"/>
              <a:t>La oreja</a:t>
            </a:r>
          </a:p>
        </p:txBody>
      </p:sp>
      <p:pic>
        <p:nvPicPr>
          <p:cNvPr id="16387" name="Picture 2" descr="http://www.healthcrown.com/wp-content/uploads/2011/06/bigstockphoto_Ear_40157811.jpg">
            <a:extLst>
              <a:ext uri="{FF2B5EF4-FFF2-40B4-BE49-F238E27FC236}">
                <a16:creationId xmlns:a16="http://schemas.microsoft.com/office/drawing/2014/main" id="{5EFBCBCE-0A50-466C-912B-B278E6F819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1981200"/>
            <a:ext cx="2590800" cy="3871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:a16="http://schemas.microsoft.com/office/drawing/2014/main" id="{A16E611D-33B9-44B8-9FF7-073EB54AF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6000"/>
              <a:t>La cabeza</a:t>
            </a:r>
          </a:p>
        </p:txBody>
      </p:sp>
      <p:pic>
        <p:nvPicPr>
          <p:cNvPr id="3075" name="Picture 2" descr="http://img.webmd.com/dtmcms/live/webmd/consumer_assets/site_images/articles/health_tools/lice_slideshow/photolibrary_rm_photo_of_boy_scratching_head.jpg">
            <a:extLst>
              <a:ext uri="{FF2B5EF4-FFF2-40B4-BE49-F238E27FC236}">
                <a16:creationId xmlns:a16="http://schemas.microsoft.com/office/drawing/2014/main" id="{53FBCB4E-F7C9-438D-9B24-EAC7310748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057400"/>
            <a:ext cx="527050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ED18DAFA-F80E-4B4A-8D74-5EBDDFD16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6000"/>
              <a:t>El ojo</a:t>
            </a:r>
          </a:p>
        </p:txBody>
      </p:sp>
      <p:pic>
        <p:nvPicPr>
          <p:cNvPr id="4099" name="Picture 4" descr="http://1.bp.blogspot.com/_THEg5WC-zCw/S_yY1O8OlOI/AAAAAAAAAFQ/qOQjEwzqeus/s1600/ojo02miniatura.jpg">
            <a:extLst>
              <a:ext uri="{FF2B5EF4-FFF2-40B4-BE49-F238E27FC236}">
                <a16:creationId xmlns:a16="http://schemas.microsoft.com/office/drawing/2014/main" id="{B85AF16A-43A5-47BC-9CE8-02691E9629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133600"/>
            <a:ext cx="358140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81D9AA94-C665-4038-9030-3D73CDA3D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6000"/>
              <a:t>La nariz</a:t>
            </a:r>
          </a:p>
        </p:txBody>
      </p:sp>
      <p:pic>
        <p:nvPicPr>
          <p:cNvPr id="5123" name="Picture 2" descr="http://www.transgresoras.com/wp-content/uploads/2010/10/Maquillaje-para-disimular-una-nariz-ancha.jpg">
            <a:extLst>
              <a:ext uri="{FF2B5EF4-FFF2-40B4-BE49-F238E27FC236}">
                <a16:creationId xmlns:a16="http://schemas.microsoft.com/office/drawing/2014/main" id="{8D70F096-2AF0-4DE5-A9C1-B12197CE5E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752600"/>
            <a:ext cx="466725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B7B6580A-D624-437A-A70F-2A6D6267B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6000"/>
              <a:t>La boca</a:t>
            </a:r>
          </a:p>
        </p:txBody>
      </p:sp>
      <p:pic>
        <p:nvPicPr>
          <p:cNvPr id="6147" name="Picture 2" descr="http://www.imagegossips.com/wp-content/uploads/2011/03/428.jpg">
            <a:extLst>
              <a:ext uri="{FF2B5EF4-FFF2-40B4-BE49-F238E27FC236}">
                <a16:creationId xmlns:a16="http://schemas.microsoft.com/office/drawing/2014/main" id="{3CDAAD8E-485D-4F19-9455-4EE4FAC750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905000"/>
            <a:ext cx="5029200" cy="350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9001D8BC-8C10-47A9-A005-B35FCACDD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6000"/>
              <a:t>El brazo</a:t>
            </a:r>
          </a:p>
        </p:txBody>
      </p:sp>
      <p:pic>
        <p:nvPicPr>
          <p:cNvPr id="7171" name="Picture 2" descr="http://www.carmenlu.com/first/vocabulary/health1/body1_1/arm.jpg">
            <a:extLst>
              <a:ext uri="{FF2B5EF4-FFF2-40B4-BE49-F238E27FC236}">
                <a16:creationId xmlns:a16="http://schemas.microsoft.com/office/drawing/2014/main" id="{771FE6EE-1CB5-473D-8777-1BE25C0BC4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981200"/>
            <a:ext cx="5029200" cy="383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680EACC0-491C-46DB-B7E8-3B4CDB3011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6000"/>
              <a:t>La mano</a:t>
            </a:r>
          </a:p>
        </p:txBody>
      </p:sp>
      <p:pic>
        <p:nvPicPr>
          <p:cNvPr id="9219" name="Picture 2" descr="http://image.shutterstock.com/display_pic_with_logo/432616/432616,1245725687,2/stock-photo-left-hand-with-engagement-ring-32506930.jpg">
            <a:extLst>
              <a:ext uri="{FF2B5EF4-FFF2-40B4-BE49-F238E27FC236}">
                <a16:creationId xmlns:a16="http://schemas.microsoft.com/office/drawing/2014/main" id="{D12F018B-88F6-4D57-9E7A-69C8F8EF3B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133600"/>
            <a:ext cx="428625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DCED397C-68C9-4746-8C6D-035BBB610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6000"/>
              <a:t>El estómago</a:t>
            </a:r>
          </a:p>
        </p:txBody>
      </p:sp>
      <p:pic>
        <p:nvPicPr>
          <p:cNvPr id="10243" name="Picture 2" descr="http://lifehealth101.com/wp-content/uploads/2011/08/stomach-bloating-150x150.jpg">
            <a:extLst>
              <a:ext uri="{FF2B5EF4-FFF2-40B4-BE49-F238E27FC236}">
                <a16:creationId xmlns:a16="http://schemas.microsoft.com/office/drawing/2014/main" id="{A963D75A-415F-47E5-ADE9-BA3BFF7306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362200"/>
            <a:ext cx="30480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0A58FEAC-0B8F-4BFC-A61D-3DA533038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6000"/>
              <a:t>La pierna</a:t>
            </a:r>
          </a:p>
        </p:txBody>
      </p:sp>
      <p:pic>
        <p:nvPicPr>
          <p:cNvPr id="11267" name="Picture 2" descr="http://www.painetworks.com/photos/jc/jc3684.JPG">
            <a:extLst>
              <a:ext uri="{FF2B5EF4-FFF2-40B4-BE49-F238E27FC236}">
                <a16:creationId xmlns:a16="http://schemas.microsoft.com/office/drawing/2014/main" id="{C6481B3F-5A77-41EE-96AD-EFC602893F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981200"/>
            <a:ext cx="45720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36</Words>
  <Application>Microsoft Office PowerPoint</Application>
  <PresentationFormat>On-screen Show (4:3)</PresentationFormat>
  <Paragraphs>18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La cabeza</vt:lpstr>
      <vt:lpstr>El ojo</vt:lpstr>
      <vt:lpstr>La nariz</vt:lpstr>
      <vt:lpstr>La boca</vt:lpstr>
      <vt:lpstr>El brazo</vt:lpstr>
      <vt:lpstr>La mano</vt:lpstr>
      <vt:lpstr>El estómago</vt:lpstr>
      <vt:lpstr>La pierna</vt:lpstr>
      <vt:lpstr>El pie</vt:lpstr>
      <vt:lpstr>La oreja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Lauren Goldberg</dc:creator>
  <cp:lastModifiedBy>lgoldberg</cp:lastModifiedBy>
  <cp:revision>30</cp:revision>
  <dcterms:created xsi:type="dcterms:W3CDTF">2011-09-26T22:47:55Z</dcterms:created>
  <dcterms:modified xsi:type="dcterms:W3CDTF">2019-04-01T16:21:10Z</dcterms:modified>
</cp:coreProperties>
</file>