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61" r:id="rId6"/>
    <p:sldId id="259" r:id="rId7"/>
    <p:sldId id="258" r:id="rId8"/>
    <p:sldId id="260" r:id="rId9"/>
    <p:sldId id="264" r:id="rId10"/>
    <p:sldId id="262" r:id="rId11"/>
    <p:sldId id="263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7D15DC-0A40-49DF-969F-F6EE73688696}" v="30" dt="2020-01-08T01:39:22.2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5" d="100"/>
          <a:sy n="65" d="100"/>
        </p:scale>
        <p:origin x="8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e Nilson" userId="02ea68d6-d28d-47fb-89ef-0184deb54ac5" providerId="ADAL" clId="{557D15DC-0A40-49DF-969F-F6EE73688696}"/>
    <pc:docChg chg="undo custSel mod addSld modSld">
      <pc:chgData name="Jennie Nilson" userId="02ea68d6-d28d-47fb-89ef-0184deb54ac5" providerId="ADAL" clId="{557D15DC-0A40-49DF-969F-F6EE73688696}" dt="2020-01-08T01:39:22.293" v="129" actId="1076"/>
      <pc:docMkLst>
        <pc:docMk/>
      </pc:docMkLst>
      <pc:sldChg chg="addSp delSp modSp mod setBg">
        <pc:chgData name="Jennie Nilson" userId="02ea68d6-d28d-47fb-89ef-0184deb54ac5" providerId="ADAL" clId="{557D15DC-0A40-49DF-969F-F6EE73688696}" dt="2020-01-08T01:22:57.966" v="38" actId="1076"/>
        <pc:sldMkLst>
          <pc:docMk/>
          <pc:sldMk cId="0" sldId="257"/>
        </pc:sldMkLst>
        <pc:spChg chg="mod">
          <ac:chgData name="Jennie Nilson" userId="02ea68d6-d28d-47fb-89ef-0184deb54ac5" providerId="ADAL" clId="{557D15DC-0A40-49DF-969F-F6EE73688696}" dt="2020-01-08T01:19:45.194" v="9" actId="27636"/>
          <ac:spMkLst>
            <pc:docMk/>
            <pc:sldMk cId="0" sldId="257"/>
            <ac:spMk id="2" creationId="{00000000-0000-0000-0000-000000000000}"/>
          </ac:spMkLst>
        </pc:spChg>
        <pc:spChg chg="mod">
          <ac:chgData name="Jennie Nilson" userId="02ea68d6-d28d-47fb-89ef-0184deb54ac5" providerId="ADAL" clId="{557D15DC-0A40-49DF-969F-F6EE73688696}" dt="2020-01-08T01:19:15.589" v="5" actId="26606"/>
          <ac:spMkLst>
            <pc:docMk/>
            <pc:sldMk cId="0" sldId="257"/>
            <ac:spMk id="3" creationId="{00000000-0000-0000-0000-000000000000}"/>
          </ac:spMkLst>
        </pc:spChg>
        <pc:spChg chg="add del">
          <ac:chgData name="Jennie Nilson" userId="02ea68d6-d28d-47fb-89ef-0184deb54ac5" providerId="ADAL" clId="{557D15DC-0A40-49DF-969F-F6EE73688696}" dt="2020-01-08T01:19:15.589" v="5" actId="26606"/>
          <ac:spMkLst>
            <pc:docMk/>
            <pc:sldMk cId="0" sldId="257"/>
            <ac:spMk id="78" creationId="{7AE95D8F-9825-4222-8846-E3461598CC62}"/>
          </ac:spMkLst>
        </pc:spChg>
        <pc:picChg chg="mod ord">
          <ac:chgData name="Jennie Nilson" userId="02ea68d6-d28d-47fb-89ef-0184deb54ac5" providerId="ADAL" clId="{557D15DC-0A40-49DF-969F-F6EE73688696}" dt="2020-01-08T01:19:15.589" v="5" actId="26606"/>
          <ac:picMkLst>
            <pc:docMk/>
            <pc:sldMk cId="0" sldId="257"/>
            <ac:picMk id="8" creationId="{00000000-0000-0000-0000-000000000000}"/>
          </ac:picMkLst>
        </pc:picChg>
        <pc:picChg chg="mod ord">
          <ac:chgData name="Jennie Nilson" userId="02ea68d6-d28d-47fb-89ef-0184deb54ac5" providerId="ADAL" clId="{557D15DC-0A40-49DF-969F-F6EE73688696}" dt="2020-01-08T01:19:15.589" v="5" actId="26606"/>
          <ac:picMkLst>
            <pc:docMk/>
            <pc:sldMk cId="0" sldId="257"/>
            <ac:picMk id="9" creationId="{00000000-0000-0000-0000-000000000000}"/>
          </ac:picMkLst>
        </pc:picChg>
        <pc:picChg chg="add mod">
          <ac:chgData name="Jennie Nilson" userId="02ea68d6-d28d-47fb-89ef-0184deb54ac5" providerId="ADAL" clId="{557D15DC-0A40-49DF-969F-F6EE73688696}" dt="2020-01-08T01:22:47.851" v="35" actId="1076"/>
          <ac:picMkLst>
            <pc:docMk/>
            <pc:sldMk cId="0" sldId="257"/>
            <ac:picMk id="10" creationId="{17A913E2-3BFE-40DB-B041-C64EF05E1018}"/>
          </ac:picMkLst>
        </pc:picChg>
        <pc:picChg chg="add mod">
          <ac:chgData name="Jennie Nilson" userId="02ea68d6-d28d-47fb-89ef-0184deb54ac5" providerId="ADAL" clId="{557D15DC-0A40-49DF-969F-F6EE73688696}" dt="2020-01-08T01:22:57.966" v="38" actId="1076"/>
          <ac:picMkLst>
            <pc:docMk/>
            <pc:sldMk cId="0" sldId="257"/>
            <ac:picMk id="14" creationId="{C81CFBCD-AB49-4977-95C1-970DE581916D}"/>
          </ac:picMkLst>
        </pc:picChg>
        <pc:picChg chg="del">
          <ac:chgData name="Jennie Nilson" userId="02ea68d6-d28d-47fb-89ef-0184deb54ac5" providerId="ADAL" clId="{557D15DC-0A40-49DF-969F-F6EE73688696}" dt="2020-01-08T01:18:17.349" v="1" actId="478"/>
          <ac:picMkLst>
            <pc:docMk/>
            <pc:sldMk cId="0" sldId="257"/>
            <ac:picMk id="1029" creationId="{00000000-0000-0000-0000-000000000000}"/>
          </ac:picMkLst>
        </pc:picChg>
        <pc:picChg chg="del mod ord">
          <ac:chgData name="Jennie Nilson" userId="02ea68d6-d28d-47fb-89ef-0184deb54ac5" providerId="ADAL" clId="{557D15DC-0A40-49DF-969F-F6EE73688696}" dt="2020-01-08T01:22:54.130" v="37" actId="478"/>
          <ac:picMkLst>
            <pc:docMk/>
            <pc:sldMk cId="0" sldId="257"/>
            <ac:picMk id="1031" creationId="{00000000-0000-0000-0000-000000000000}"/>
          </ac:picMkLst>
        </pc:picChg>
        <pc:cxnChg chg="add del">
          <ac:chgData name="Jennie Nilson" userId="02ea68d6-d28d-47fb-89ef-0184deb54ac5" providerId="ADAL" clId="{557D15DC-0A40-49DF-969F-F6EE73688696}" dt="2020-01-08T01:19:15.589" v="5" actId="26606"/>
          <ac:cxnSpMkLst>
            <pc:docMk/>
            <pc:sldMk cId="0" sldId="257"/>
            <ac:cxnSpMk id="76" creationId="{DFDA47BC-3069-47F5-8257-24B3B1F76A08}"/>
          </ac:cxnSpMkLst>
        </pc:cxnChg>
        <pc:cxnChg chg="add del">
          <ac:chgData name="Jennie Nilson" userId="02ea68d6-d28d-47fb-89ef-0184deb54ac5" providerId="ADAL" clId="{557D15DC-0A40-49DF-969F-F6EE73688696}" dt="2020-01-08T01:19:15.589" v="5" actId="26606"/>
          <ac:cxnSpMkLst>
            <pc:docMk/>
            <pc:sldMk cId="0" sldId="257"/>
            <ac:cxnSpMk id="80" creationId="{942B920A-73AD-402A-8EEF-B88E1A9398B8}"/>
          </ac:cxnSpMkLst>
        </pc:cxnChg>
        <pc:cxnChg chg="add del">
          <ac:chgData name="Jennie Nilson" userId="02ea68d6-d28d-47fb-89ef-0184deb54ac5" providerId="ADAL" clId="{557D15DC-0A40-49DF-969F-F6EE73688696}" dt="2020-01-08T01:19:15.589" v="5" actId="26606"/>
          <ac:cxnSpMkLst>
            <pc:docMk/>
            <pc:sldMk cId="0" sldId="257"/>
            <ac:cxnSpMk id="82" creationId="{00C9EB70-BC82-414A-BF8D-AD7FC6727616}"/>
          </ac:cxnSpMkLst>
        </pc:cxnChg>
        <pc:cxnChg chg="add del">
          <ac:chgData name="Jennie Nilson" userId="02ea68d6-d28d-47fb-89ef-0184deb54ac5" providerId="ADAL" clId="{557D15DC-0A40-49DF-969F-F6EE73688696}" dt="2020-01-08T01:19:15.589" v="5" actId="26606"/>
          <ac:cxnSpMkLst>
            <pc:docMk/>
            <pc:sldMk cId="0" sldId="257"/>
            <ac:cxnSpMk id="84" creationId="{3217665F-0036-444A-8D4A-33AF36A36A42}"/>
          </ac:cxnSpMkLst>
        </pc:cxnChg>
      </pc:sldChg>
      <pc:sldChg chg="delSp modSp">
        <pc:chgData name="Jennie Nilson" userId="02ea68d6-d28d-47fb-89ef-0184deb54ac5" providerId="ADAL" clId="{557D15DC-0A40-49DF-969F-F6EE73688696}" dt="2020-01-08T01:24:05.490" v="48" actId="1076"/>
        <pc:sldMkLst>
          <pc:docMk/>
          <pc:sldMk cId="0" sldId="258"/>
        </pc:sldMkLst>
        <pc:spChg chg="mod">
          <ac:chgData name="Jennie Nilson" userId="02ea68d6-d28d-47fb-89ef-0184deb54ac5" providerId="ADAL" clId="{557D15DC-0A40-49DF-969F-F6EE73688696}" dt="2020-01-08T01:23:46.653" v="44" actId="1076"/>
          <ac:spMkLst>
            <pc:docMk/>
            <pc:sldMk cId="0" sldId="258"/>
            <ac:spMk id="4" creationId="{00000000-0000-0000-0000-000000000000}"/>
          </ac:spMkLst>
        </pc:spChg>
        <pc:picChg chg="mod">
          <ac:chgData name="Jennie Nilson" userId="02ea68d6-d28d-47fb-89ef-0184deb54ac5" providerId="ADAL" clId="{557D15DC-0A40-49DF-969F-F6EE73688696}" dt="2020-01-08T01:24:05.490" v="48" actId="1076"/>
          <ac:picMkLst>
            <pc:docMk/>
            <pc:sldMk cId="0" sldId="258"/>
            <ac:picMk id="8" creationId="{00000000-0000-0000-0000-000000000000}"/>
          </ac:picMkLst>
        </pc:picChg>
        <pc:picChg chg="del">
          <ac:chgData name="Jennie Nilson" userId="02ea68d6-d28d-47fb-89ef-0184deb54ac5" providerId="ADAL" clId="{557D15DC-0A40-49DF-969F-F6EE73688696}" dt="2020-01-08T01:23:22.803" v="40" actId="478"/>
          <ac:picMkLst>
            <pc:docMk/>
            <pc:sldMk cId="0" sldId="258"/>
            <ac:picMk id="3079" creationId="{00000000-0000-0000-0000-000000000000}"/>
          </ac:picMkLst>
        </pc:picChg>
        <pc:picChg chg="del">
          <ac:chgData name="Jennie Nilson" userId="02ea68d6-d28d-47fb-89ef-0184deb54ac5" providerId="ADAL" clId="{557D15DC-0A40-49DF-969F-F6EE73688696}" dt="2020-01-08T01:23:38.833" v="43" actId="478"/>
          <ac:picMkLst>
            <pc:docMk/>
            <pc:sldMk cId="0" sldId="258"/>
            <ac:picMk id="3081" creationId="{00000000-0000-0000-0000-000000000000}"/>
          </ac:picMkLst>
        </pc:picChg>
        <pc:picChg chg="del">
          <ac:chgData name="Jennie Nilson" userId="02ea68d6-d28d-47fb-89ef-0184deb54ac5" providerId="ADAL" clId="{557D15DC-0A40-49DF-969F-F6EE73688696}" dt="2020-01-08T01:23:36.374" v="42" actId="478"/>
          <ac:picMkLst>
            <pc:docMk/>
            <pc:sldMk cId="0" sldId="258"/>
            <ac:picMk id="3082" creationId="{00000000-0000-0000-0000-000000000000}"/>
          </ac:picMkLst>
        </pc:picChg>
      </pc:sldChg>
      <pc:sldChg chg="delSp modSp">
        <pc:chgData name="Jennie Nilson" userId="02ea68d6-d28d-47fb-89ef-0184deb54ac5" providerId="ADAL" clId="{557D15DC-0A40-49DF-969F-F6EE73688696}" dt="2020-01-08T01:24:18.949" v="51" actId="478"/>
        <pc:sldMkLst>
          <pc:docMk/>
          <pc:sldMk cId="2227008720" sldId="259"/>
        </pc:sldMkLst>
        <pc:spChg chg="mod">
          <ac:chgData name="Jennie Nilson" userId="02ea68d6-d28d-47fb-89ef-0184deb54ac5" providerId="ADAL" clId="{557D15DC-0A40-49DF-969F-F6EE73688696}" dt="2020-01-08T01:21:58.362" v="31" actId="20577"/>
          <ac:spMkLst>
            <pc:docMk/>
            <pc:sldMk cId="2227008720" sldId="259"/>
            <ac:spMk id="2" creationId="{00000000-0000-0000-0000-000000000000}"/>
          </ac:spMkLst>
        </pc:spChg>
        <pc:spChg chg="mod">
          <ac:chgData name="Jennie Nilson" userId="02ea68d6-d28d-47fb-89ef-0184deb54ac5" providerId="ADAL" clId="{557D15DC-0A40-49DF-969F-F6EE73688696}" dt="2020-01-08T01:20:38.848" v="19"/>
          <ac:spMkLst>
            <pc:docMk/>
            <pc:sldMk cId="2227008720" sldId="259"/>
            <ac:spMk id="3" creationId="{00000000-0000-0000-0000-000000000000}"/>
          </ac:spMkLst>
        </pc:spChg>
        <pc:picChg chg="mod">
          <ac:chgData name="Jennie Nilson" userId="02ea68d6-d28d-47fb-89ef-0184deb54ac5" providerId="ADAL" clId="{557D15DC-0A40-49DF-969F-F6EE73688696}" dt="2020-01-08T01:24:15.970" v="50" actId="14100"/>
          <ac:picMkLst>
            <pc:docMk/>
            <pc:sldMk cId="2227008720" sldId="259"/>
            <ac:picMk id="4" creationId="{00000000-0000-0000-0000-000000000000}"/>
          </ac:picMkLst>
        </pc:picChg>
        <pc:picChg chg="del mod">
          <ac:chgData name="Jennie Nilson" userId="02ea68d6-d28d-47fb-89ef-0184deb54ac5" providerId="ADAL" clId="{557D15DC-0A40-49DF-969F-F6EE73688696}" dt="2020-01-08T01:24:18.949" v="51" actId="478"/>
          <ac:picMkLst>
            <pc:docMk/>
            <pc:sldMk cId="2227008720" sldId="259"/>
            <ac:picMk id="1026" creationId="{00000000-0000-0000-0000-000000000000}"/>
          </ac:picMkLst>
        </pc:picChg>
      </pc:sldChg>
      <pc:sldChg chg="modSp">
        <pc:chgData name="Jennie Nilson" userId="02ea68d6-d28d-47fb-89ef-0184deb54ac5" providerId="ADAL" clId="{557D15DC-0A40-49DF-969F-F6EE73688696}" dt="2020-01-08T01:33:38.101" v="96" actId="20577"/>
        <pc:sldMkLst>
          <pc:docMk/>
          <pc:sldMk cId="1274104540" sldId="260"/>
        </pc:sldMkLst>
        <pc:spChg chg="mod">
          <ac:chgData name="Jennie Nilson" userId="02ea68d6-d28d-47fb-89ef-0184deb54ac5" providerId="ADAL" clId="{557D15DC-0A40-49DF-969F-F6EE73688696}" dt="2020-01-08T01:33:38.101" v="96" actId="20577"/>
          <ac:spMkLst>
            <pc:docMk/>
            <pc:sldMk cId="1274104540" sldId="260"/>
            <ac:spMk id="2" creationId="{00000000-0000-0000-0000-000000000000}"/>
          </ac:spMkLst>
        </pc:spChg>
      </pc:sldChg>
      <pc:sldChg chg="addSp delSp modSp">
        <pc:chgData name="Jennie Nilson" userId="02ea68d6-d28d-47fb-89ef-0184deb54ac5" providerId="ADAL" clId="{557D15DC-0A40-49DF-969F-F6EE73688696}" dt="2020-01-08T01:21:48.110" v="29" actId="20577"/>
        <pc:sldMkLst>
          <pc:docMk/>
          <pc:sldMk cId="106637306" sldId="261"/>
        </pc:sldMkLst>
        <pc:spChg chg="mod">
          <ac:chgData name="Jennie Nilson" userId="02ea68d6-d28d-47fb-89ef-0184deb54ac5" providerId="ADAL" clId="{557D15DC-0A40-49DF-969F-F6EE73688696}" dt="2020-01-08T01:21:48.110" v="29" actId="20577"/>
          <ac:spMkLst>
            <pc:docMk/>
            <pc:sldMk cId="106637306" sldId="261"/>
            <ac:spMk id="2" creationId="{00000000-0000-0000-0000-000000000000}"/>
          </ac:spMkLst>
        </pc:spChg>
        <pc:spChg chg="add del mod">
          <ac:chgData name="Jennie Nilson" userId="02ea68d6-d28d-47fb-89ef-0184deb54ac5" providerId="ADAL" clId="{557D15DC-0A40-49DF-969F-F6EE73688696}" dt="2020-01-08T01:20:12.288" v="13" actId="478"/>
          <ac:spMkLst>
            <pc:docMk/>
            <pc:sldMk cId="106637306" sldId="261"/>
            <ac:spMk id="6" creationId="{F3A71BEC-C40A-4FE1-85DF-3DA132253413}"/>
          </ac:spMkLst>
        </pc:spChg>
        <pc:spChg chg="add mod">
          <ac:chgData name="Jennie Nilson" userId="02ea68d6-d28d-47fb-89ef-0184deb54ac5" providerId="ADAL" clId="{557D15DC-0A40-49DF-969F-F6EE73688696}" dt="2020-01-08T01:20:26.312" v="17" actId="478"/>
          <ac:spMkLst>
            <pc:docMk/>
            <pc:sldMk cId="106637306" sldId="261"/>
            <ac:spMk id="8" creationId="{D4CE7DA1-83A5-4B2F-9AE6-33AA21F180C4}"/>
          </ac:spMkLst>
        </pc:spChg>
        <pc:picChg chg="add del">
          <ac:chgData name="Jennie Nilson" userId="02ea68d6-d28d-47fb-89ef-0184deb54ac5" providerId="ADAL" clId="{557D15DC-0A40-49DF-969F-F6EE73688696}" dt="2020-01-08T01:20:26.312" v="17" actId="478"/>
          <ac:picMkLst>
            <pc:docMk/>
            <pc:sldMk cId="106637306" sldId="261"/>
            <ac:picMk id="4" creationId="{00000000-0000-0000-0000-000000000000}"/>
          </ac:picMkLst>
        </pc:picChg>
        <pc:picChg chg="mod">
          <ac:chgData name="Jennie Nilson" userId="02ea68d6-d28d-47fb-89ef-0184deb54ac5" providerId="ADAL" clId="{557D15DC-0A40-49DF-969F-F6EE73688696}" dt="2020-01-08T01:20:24.365" v="16" actId="1076"/>
          <ac:picMkLst>
            <pc:docMk/>
            <pc:sldMk cId="106637306" sldId="261"/>
            <ac:picMk id="5" creationId="{00000000-0000-0000-0000-000000000000}"/>
          </ac:picMkLst>
        </pc:picChg>
      </pc:sldChg>
      <pc:sldChg chg="modSp">
        <pc:chgData name="Jennie Nilson" userId="02ea68d6-d28d-47fb-89ef-0184deb54ac5" providerId="ADAL" clId="{557D15DC-0A40-49DF-969F-F6EE73688696}" dt="2020-01-08T01:39:22.293" v="129" actId="1076"/>
        <pc:sldMkLst>
          <pc:docMk/>
          <pc:sldMk cId="3843219486" sldId="262"/>
        </pc:sldMkLst>
        <pc:picChg chg="mod">
          <ac:chgData name="Jennie Nilson" userId="02ea68d6-d28d-47fb-89ef-0184deb54ac5" providerId="ADAL" clId="{557D15DC-0A40-49DF-969F-F6EE73688696}" dt="2020-01-08T01:39:22.293" v="129" actId="1076"/>
          <ac:picMkLst>
            <pc:docMk/>
            <pc:sldMk cId="3843219486" sldId="262"/>
            <ac:picMk id="5122" creationId="{00000000-0000-0000-0000-000000000000}"/>
          </ac:picMkLst>
        </pc:picChg>
      </pc:sldChg>
      <pc:sldChg chg="addSp delSp modSp">
        <pc:chgData name="Jennie Nilson" userId="02ea68d6-d28d-47fb-89ef-0184deb54ac5" providerId="ADAL" clId="{557D15DC-0A40-49DF-969F-F6EE73688696}" dt="2020-01-08T01:34:13.067" v="114" actId="20577"/>
        <pc:sldMkLst>
          <pc:docMk/>
          <pc:sldMk cId="165885954" sldId="263"/>
        </pc:sldMkLst>
        <pc:spChg chg="mod">
          <ac:chgData name="Jennie Nilson" userId="02ea68d6-d28d-47fb-89ef-0184deb54ac5" providerId="ADAL" clId="{557D15DC-0A40-49DF-969F-F6EE73688696}" dt="2020-01-08T01:33:47.100" v="97" actId="20577"/>
          <ac:spMkLst>
            <pc:docMk/>
            <pc:sldMk cId="165885954" sldId="263"/>
            <ac:spMk id="3" creationId="{00000000-0000-0000-0000-000000000000}"/>
          </ac:spMkLst>
        </pc:spChg>
        <pc:spChg chg="mod">
          <ac:chgData name="Jennie Nilson" userId="02ea68d6-d28d-47fb-89ef-0184deb54ac5" providerId="ADAL" clId="{557D15DC-0A40-49DF-969F-F6EE73688696}" dt="2020-01-08T01:33:56.423" v="101" actId="20577"/>
          <ac:spMkLst>
            <pc:docMk/>
            <pc:sldMk cId="165885954" sldId="263"/>
            <ac:spMk id="4" creationId="{00000000-0000-0000-0000-000000000000}"/>
          </ac:spMkLst>
        </pc:spChg>
        <pc:spChg chg="mod">
          <ac:chgData name="Jennie Nilson" userId="02ea68d6-d28d-47fb-89ef-0184deb54ac5" providerId="ADAL" clId="{557D15DC-0A40-49DF-969F-F6EE73688696}" dt="2020-01-08T01:33:59.943" v="103" actId="20577"/>
          <ac:spMkLst>
            <pc:docMk/>
            <pc:sldMk cId="165885954" sldId="263"/>
            <ac:spMk id="5" creationId="{00000000-0000-0000-0000-000000000000}"/>
          </ac:spMkLst>
        </pc:spChg>
        <pc:spChg chg="mod">
          <ac:chgData name="Jennie Nilson" userId="02ea68d6-d28d-47fb-89ef-0184deb54ac5" providerId="ADAL" clId="{557D15DC-0A40-49DF-969F-F6EE73688696}" dt="2020-01-08T01:34:03.655" v="105" actId="20577"/>
          <ac:spMkLst>
            <pc:docMk/>
            <pc:sldMk cId="165885954" sldId="263"/>
            <ac:spMk id="6" creationId="{00000000-0000-0000-0000-000000000000}"/>
          </ac:spMkLst>
        </pc:spChg>
        <pc:spChg chg="mod">
          <ac:chgData name="Jennie Nilson" userId="02ea68d6-d28d-47fb-89ef-0184deb54ac5" providerId="ADAL" clId="{557D15DC-0A40-49DF-969F-F6EE73688696}" dt="2020-01-08T01:34:13.067" v="114" actId="20577"/>
          <ac:spMkLst>
            <pc:docMk/>
            <pc:sldMk cId="165885954" sldId="263"/>
            <ac:spMk id="7" creationId="{00000000-0000-0000-0000-000000000000}"/>
          </ac:spMkLst>
        </pc:spChg>
        <pc:picChg chg="add mod">
          <ac:chgData name="Jennie Nilson" userId="02ea68d6-d28d-47fb-89ef-0184deb54ac5" providerId="ADAL" clId="{557D15DC-0A40-49DF-969F-F6EE73688696}" dt="2020-01-08T01:27:48.472" v="88" actId="14100"/>
          <ac:picMkLst>
            <pc:docMk/>
            <pc:sldMk cId="165885954" sldId="263"/>
            <ac:picMk id="1026" creationId="{2778AB38-F68B-4187-A0D6-846B588FD914}"/>
          </ac:picMkLst>
        </pc:picChg>
        <pc:picChg chg="del">
          <ac:chgData name="Jennie Nilson" userId="02ea68d6-d28d-47fb-89ef-0184deb54ac5" providerId="ADAL" clId="{557D15DC-0A40-49DF-969F-F6EE73688696}" dt="2020-01-08T01:24:56.641" v="52" actId="478"/>
          <ac:picMkLst>
            <pc:docMk/>
            <pc:sldMk cId="165885954" sldId="263"/>
            <ac:picMk id="7169" creationId="{00000000-0000-0000-0000-000000000000}"/>
          </ac:picMkLst>
        </pc:picChg>
        <pc:picChg chg="mod">
          <ac:chgData name="Jennie Nilson" userId="02ea68d6-d28d-47fb-89ef-0184deb54ac5" providerId="ADAL" clId="{557D15DC-0A40-49DF-969F-F6EE73688696}" dt="2020-01-08T01:27:44.793" v="87" actId="14100"/>
          <ac:picMkLst>
            <pc:docMk/>
            <pc:sldMk cId="165885954" sldId="263"/>
            <ac:picMk id="7170" creationId="{00000000-0000-0000-0000-000000000000}"/>
          </ac:picMkLst>
        </pc:picChg>
        <pc:picChg chg="mod">
          <ac:chgData name="Jennie Nilson" userId="02ea68d6-d28d-47fb-89ef-0184deb54ac5" providerId="ADAL" clId="{557D15DC-0A40-49DF-969F-F6EE73688696}" dt="2020-01-08T01:27:52.731" v="89" actId="14100"/>
          <ac:picMkLst>
            <pc:docMk/>
            <pc:sldMk cId="165885954" sldId="263"/>
            <ac:picMk id="7171" creationId="{00000000-0000-0000-0000-000000000000}"/>
          </ac:picMkLst>
        </pc:picChg>
      </pc:sldChg>
      <pc:sldChg chg="addSp delSp modSp add">
        <pc:chgData name="Jennie Nilson" userId="02ea68d6-d28d-47fb-89ef-0184deb54ac5" providerId="ADAL" clId="{557D15DC-0A40-49DF-969F-F6EE73688696}" dt="2020-01-08T01:33:22.316" v="94" actId="113"/>
        <pc:sldMkLst>
          <pc:docMk/>
          <pc:sldMk cId="881725971" sldId="264"/>
        </pc:sldMkLst>
        <pc:spChg chg="mod">
          <ac:chgData name="Jennie Nilson" userId="02ea68d6-d28d-47fb-89ef-0184deb54ac5" providerId="ADAL" clId="{557D15DC-0A40-49DF-969F-F6EE73688696}" dt="2020-01-08T01:33:22.316" v="94" actId="113"/>
          <ac:spMkLst>
            <pc:docMk/>
            <pc:sldMk cId="881725971" sldId="264"/>
            <ac:spMk id="2" creationId="{CE60AFAB-6F7B-4193-A6A9-F418640212F2}"/>
          </ac:spMkLst>
        </pc:spChg>
        <pc:spChg chg="del">
          <ac:chgData name="Jennie Nilson" userId="02ea68d6-d28d-47fb-89ef-0184deb54ac5" providerId="ADAL" clId="{557D15DC-0A40-49DF-969F-F6EE73688696}" dt="2020-01-08T01:27:11.884" v="82"/>
          <ac:spMkLst>
            <pc:docMk/>
            <pc:sldMk cId="881725971" sldId="264"/>
            <ac:spMk id="3" creationId="{D937EC08-C3B2-4626-B862-DBE208F71855}"/>
          </ac:spMkLst>
        </pc:spChg>
        <pc:picChg chg="add mod">
          <ac:chgData name="Jennie Nilson" userId="02ea68d6-d28d-47fb-89ef-0184deb54ac5" providerId="ADAL" clId="{557D15DC-0A40-49DF-969F-F6EE73688696}" dt="2020-01-08T01:27:26.305" v="85" actId="1076"/>
          <ac:picMkLst>
            <pc:docMk/>
            <pc:sldMk cId="881725971" sldId="264"/>
            <ac:picMk id="2050" creationId="{6F41FCB1-64CA-4B9B-B6DA-9948D95DAC89}"/>
          </ac:picMkLst>
        </pc:picChg>
      </pc:sldChg>
      <pc:sldChg chg="addSp delSp modSp add mod setBg setClrOvrMap">
        <pc:chgData name="Jennie Nilson" userId="02ea68d6-d28d-47fb-89ef-0184deb54ac5" providerId="ADAL" clId="{557D15DC-0A40-49DF-969F-F6EE73688696}" dt="2020-01-08T01:38:53.742" v="127" actId="26606"/>
        <pc:sldMkLst>
          <pc:docMk/>
          <pc:sldMk cId="285800164" sldId="265"/>
        </pc:sldMkLst>
        <pc:spChg chg="mod ord">
          <ac:chgData name="Jennie Nilson" userId="02ea68d6-d28d-47fb-89ef-0184deb54ac5" providerId="ADAL" clId="{557D15DC-0A40-49DF-969F-F6EE73688696}" dt="2020-01-08T01:38:53.742" v="127" actId="26606"/>
          <ac:spMkLst>
            <pc:docMk/>
            <pc:sldMk cId="285800164" sldId="265"/>
            <ac:spMk id="2" creationId="{3F0FDFB8-701E-4339-9D78-B4EB4E894357}"/>
          </ac:spMkLst>
        </pc:spChg>
        <pc:spChg chg="del">
          <ac:chgData name="Jennie Nilson" userId="02ea68d6-d28d-47fb-89ef-0184deb54ac5" providerId="ADAL" clId="{557D15DC-0A40-49DF-969F-F6EE73688696}" dt="2020-01-08T01:38:19.373" v="123"/>
          <ac:spMkLst>
            <pc:docMk/>
            <pc:sldMk cId="285800164" sldId="265"/>
            <ac:spMk id="3" creationId="{C80E800F-34FB-499F-8B58-493633FF659D}"/>
          </ac:spMkLst>
        </pc:spChg>
        <pc:spChg chg="add del">
          <ac:chgData name="Jennie Nilson" userId="02ea68d6-d28d-47fb-89ef-0184deb54ac5" providerId="ADAL" clId="{557D15DC-0A40-49DF-969F-F6EE73688696}" dt="2020-01-08T01:38:53.742" v="127" actId="26606"/>
          <ac:spMkLst>
            <pc:docMk/>
            <pc:sldMk cId="285800164" sldId="265"/>
            <ac:spMk id="73" creationId="{33CBE267-1877-479F-82F0-E4BAA5BCE76F}"/>
          </ac:spMkLst>
        </pc:spChg>
        <pc:spChg chg="add del">
          <ac:chgData name="Jennie Nilson" userId="02ea68d6-d28d-47fb-89ef-0184deb54ac5" providerId="ADAL" clId="{557D15DC-0A40-49DF-969F-F6EE73688696}" dt="2020-01-08T01:38:53.742" v="127" actId="26606"/>
          <ac:spMkLst>
            <pc:docMk/>
            <pc:sldMk cId="285800164" sldId="265"/>
            <ac:spMk id="75" creationId="{F2EA12E3-1C9E-43D7-ABCC-C16A6ED4B0AE}"/>
          </ac:spMkLst>
        </pc:spChg>
        <pc:spChg chg="add del">
          <ac:chgData name="Jennie Nilson" userId="02ea68d6-d28d-47fb-89ef-0184deb54ac5" providerId="ADAL" clId="{557D15DC-0A40-49DF-969F-F6EE73688696}" dt="2020-01-08T01:38:53.742" v="127" actId="26606"/>
          <ac:spMkLst>
            <pc:docMk/>
            <pc:sldMk cId="285800164" sldId="265"/>
            <ac:spMk id="1030" creationId="{BD140CF3-B682-491F-AA22-BC9F44D99F10}"/>
          </ac:spMkLst>
        </pc:spChg>
        <pc:picChg chg="add mod">
          <ac:chgData name="Jennie Nilson" userId="02ea68d6-d28d-47fb-89ef-0184deb54ac5" providerId="ADAL" clId="{557D15DC-0A40-49DF-969F-F6EE73688696}" dt="2020-01-08T01:38:53.742" v="127" actId="26606"/>
          <ac:picMkLst>
            <pc:docMk/>
            <pc:sldMk cId="285800164" sldId="265"/>
            <ac:picMk id="1026" creationId="{5CB72ABA-7765-4F9E-A8F5-3B4E47D04E5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4197-F088-4179-A1B7-77057B84AA4C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C32EB-6A37-4A8B-9C13-8666FBE378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4197-F088-4179-A1B7-77057B84AA4C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C32EB-6A37-4A8B-9C13-8666FBE378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4197-F088-4179-A1B7-77057B84AA4C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C32EB-6A37-4A8B-9C13-8666FBE378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4197-F088-4179-A1B7-77057B84AA4C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C32EB-6A37-4A8B-9C13-8666FBE378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4197-F088-4179-A1B7-77057B84AA4C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C32EB-6A37-4A8B-9C13-8666FBE378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4197-F088-4179-A1B7-77057B84AA4C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C32EB-6A37-4A8B-9C13-8666FBE378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4197-F088-4179-A1B7-77057B84AA4C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C32EB-6A37-4A8B-9C13-8666FBE378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4197-F088-4179-A1B7-77057B84AA4C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C32EB-6A37-4A8B-9C13-8666FBE378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4197-F088-4179-A1B7-77057B84AA4C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C32EB-6A37-4A8B-9C13-8666FBE378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4197-F088-4179-A1B7-77057B84AA4C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C32EB-6A37-4A8B-9C13-8666FBE378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4197-F088-4179-A1B7-77057B84AA4C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C32EB-6A37-4A8B-9C13-8666FBE378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F4197-F088-4179-A1B7-77057B84AA4C}" type="datetimeFigureOut">
              <a:rPr lang="en-US" smtClean="0"/>
              <a:t>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C32EB-6A37-4A8B-9C13-8666FBE378D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Users\kristen\AppData\Local\Microsoft\Windows\Temporary%20Internet%20Files\Content.IE5\VCXSSL8A\MS900075056%5b1%5d.wav" TargetMode="Externa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9.jpe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sz="6000" b="1" dirty="0"/>
              <a:t>¿</a:t>
            </a:r>
            <a:r>
              <a:rPr lang="en-US" sz="6000" b="1" dirty="0" err="1"/>
              <a:t>Qué</a:t>
            </a:r>
            <a:r>
              <a:rPr lang="en-US" sz="6000" b="1" dirty="0"/>
              <a:t> </a:t>
            </a:r>
            <a:r>
              <a:rPr lang="en-US" sz="6000" b="1" dirty="0" err="1"/>
              <a:t>tiempo</a:t>
            </a:r>
            <a:r>
              <a:rPr lang="en-US" sz="6000" b="1" dirty="0"/>
              <a:t> </a:t>
            </a:r>
            <a:r>
              <a:rPr lang="en-US" sz="6000" b="1" dirty="0" err="1"/>
              <a:t>hace</a:t>
            </a:r>
            <a:r>
              <a:rPr lang="en-US" sz="6000" b="1" dirty="0"/>
              <a:t>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152400"/>
            <a:ext cx="2286000" cy="2438399"/>
          </a:xfrm>
          <a:prstGeom prst="rect">
            <a:avLst/>
          </a:prstGeom>
        </p:spPr>
      </p:pic>
      <p:pic>
        <p:nvPicPr>
          <p:cNvPr id="9" name="Picture 8" descr="C:\Users\Patricia\AppData\Local\Microsoft\Windows\INetCache\IE\S30N8EYJ\sweating[1]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581400"/>
            <a:ext cx="2590800" cy="281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7A913E2-3BFE-40DB-B041-C64EF05E1018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9915"/>
            <a:ext cx="3505200" cy="23622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81CFBCD-AB49-4977-95C1-970DE581916D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45" y="3781425"/>
            <a:ext cx="3581400" cy="243839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err="1"/>
              <a:t>Hace</a:t>
            </a:r>
            <a:r>
              <a:rPr lang="en-US" sz="7200" b="1" dirty="0"/>
              <a:t> sol. </a:t>
            </a: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1981200"/>
            <a:ext cx="3505200" cy="2438400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4CE7DA1-83A5-4B2F-9AE6-33AA21F18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37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10700" b="1" dirty="0"/>
              <a:t>Hace frío.</a:t>
            </a:r>
            <a:br>
              <a:rPr lang="en-US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60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1600200"/>
            <a:ext cx="36576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008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dirty="0" err="1"/>
              <a:t>Hace</a:t>
            </a:r>
            <a:r>
              <a:rPr lang="en-US" sz="7200" b="1" dirty="0"/>
              <a:t> </a:t>
            </a:r>
            <a:r>
              <a:rPr lang="en-US" sz="7200" b="1" dirty="0" err="1"/>
              <a:t>viento</a:t>
            </a:r>
            <a:r>
              <a:rPr lang="en-US" sz="7200" b="1" dirty="0"/>
              <a:t>.</a:t>
            </a:r>
          </a:p>
        </p:txBody>
      </p:sp>
      <p:pic>
        <p:nvPicPr>
          <p:cNvPr id="14" name="MS900075056[1]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449763" y="3306763"/>
            <a:ext cx="244475" cy="244475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782763"/>
            <a:ext cx="4495799" cy="304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811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err="1"/>
              <a:t>Hace</a:t>
            </a:r>
            <a:r>
              <a:rPr lang="en-US" sz="7200" b="1" dirty="0"/>
              <a:t> </a:t>
            </a:r>
            <a:r>
              <a:rPr lang="en-US" sz="7200" b="1" dirty="0" err="1"/>
              <a:t>Calor</a:t>
            </a:r>
            <a:r>
              <a:rPr lang="en-US" sz="7200" b="1" dirty="0"/>
              <a:t>.  </a:t>
            </a:r>
          </a:p>
        </p:txBody>
      </p:sp>
      <p:pic>
        <p:nvPicPr>
          <p:cNvPr id="3" name="Picture 2" descr="C:\Users\Patricia\AppData\Local\Microsoft\Windows\INetCache\IE\S30N8EYJ\sweating[1]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98852"/>
            <a:ext cx="2971800" cy="333034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8" name="Picture 2" descr="Image result for hace calor pic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905000"/>
            <a:ext cx="3352800" cy="2822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4104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0AFAB-6F7B-4193-A6A9-F41864021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b="1" dirty="0" err="1"/>
              <a:t>Hace</a:t>
            </a:r>
            <a:r>
              <a:rPr lang="en-US" sz="7200" b="1" dirty="0"/>
              <a:t> </a:t>
            </a:r>
            <a:r>
              <a:rPr lang="en-US" sz="7200" b="1" dirty="0" err="1"/>
              <a:t>buen</a:t>
            </a:r>
            <a:r>
              <a:rPr lang="en-US" sz="7200" b="1" dirty="0"/>
              <a:t> </a:t>
            </a:r>
            <a:r>
              <a:rPr lang="en-US" sz="7200" b="1" dirty="0" err="1"/>
              <a:t>tiempo</a:t>
            </a:r>
            <a:r>
              <a:rPr lang="en-US" sz="7200" b="1" dirty="0"/>
              <a:t>.</a:t>
            </a:r>
          </a:p>
        </p:txBody>
      </p:sp>
      <p:pic>
        <p:nvPicPr>
          <p:cNvPr id="2050" name="Picture 2" descr="Image result for two thumbs up">
            <a:extLst>
              <a:ext uri="{FF2B5EF4-FFF2-40B4-BE49-F238E27FC236}">
                <a16:creationId xmlns:a16="http://schemas.microsoft.com/office/drawing/2014/main" id="{6F41FCB1-64CA-4B9B-B6DA-9948D95DAC8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752600"/>
            <a:ext cx="3939381" cy="3939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1725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pic>
        <p:nvPicPr>
          <p:cNvPr id="5122" name="Picture 2" descr="Image result for now is your tur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3219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18382"/>
            <a:ext cx="895350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071562"/>
            <a:ext cx="83820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49" y="2162174"/>
            <a:ext cx="1123951" cy="885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6" descr="sweating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1479" y="3519814"/>
            <a:ext cx="1217917" cy="956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0" y="-33010"/>
            <a:ext cx="16209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Hace frío.</a:t>
            </a:r>
            <a:endParaRPr kumimoji="0" lang="es-E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1167140"/>
            <a:ext cx="152157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Hace sol.</a:t>
            </a:r>
            <a:endParaRPr kumimoji="0" lang="es-E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2338715"/>
            <a:ext cx="204049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altLang="en-US" sz="28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H</a:t>
            </a:r>
            <a:r>
              <a:rPr kumimoji="0" lang="es-E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ace viento.</a:t>
            </a:r>
            <a:endParaRPr kumimoji="0" lang="es-E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0" y="3247222"/>
            <a:ext cx="180209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alt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altLang="en-US" sz="28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H</a:t>
            </a:r>
            <a:r>
              <a:rPr kumimoji="0" lang="es-E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ace calor.</a:t>
            </a:r>
            <a:endParaRPr kumimoji="0" lang="es-E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4967615"/>
            <a:ext cx="30091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altLang="en-US" sz="28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Hace </a:t>
            </a:r>
            <a:r>
              <a:rPr kumimoji="0" lang="es-E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buen tiempo.</a:t>
            </a:r>
            <a:endParaRPr kumimoji="0" lang="es-E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0" y="61817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Image result for two thumbs up">
            <a:extLst>
              <a:ext uri="{FF2B5EF4-FFF2-40B4-BE49-F238E27FC236}">
                <a16:creationId xmlns:a16="http://schemas.microsoft.com/office/drawing/2014/main" id="{2778AB38-F68B-4187-A0D6-846B588FD9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6225" y="5089222"/>
            <a:ext cx="1130976" cy="1130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885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FDFB8-701E-4339-9D78-B4EB4E894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7000" b="1"/>
              <a:t>¿Qué tiempo hace hoy?</a:t>
            </a:r>
            <a:endParaRPr lang="en-US" sz="7000" dirty="0"/>
          </a:p>
        </p:txBody>
      </p:sp>
      <p:pic>
        <p:nvPicPr>
          <p:cNvPr id="1026" name="Picture 2" descr="Image result for emoji thinking">
            <a:extLst>
              <a:ext uri="{FF2B5EF4-FFF2-40B4-BE49-F238E27FC236}">
                <a16:creationId xmlns:a16="http://schemas.microsoft.com/office/drawing/2014/main" id="{5CB72ABA-7765-4F9E-A8F5-3B4E47D04E5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9526" y="2209800"/>
            <a:ext cx="3664947" cy="387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800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CA5E0064AEA041A61066A8353824EB" ma:contentTypeVersion="27" ma:contentTypeDescription="Create a new document." ma:contentTypeScope="" ma:versionID="217c042243a910813e077cfc2d8f6500">
  <xsd:schema xmlns:xsd="http://www.w3.org/2001/XMLSchema" xmlns:xs="http://www.w3.org/2001/XMLSchema" xmlns:p="http://schemas.microsoft.com/office/2006/metadata/properties" xmlns:ns3="189c4ba2-c485-4419-8490-c79c2887a01b" xmlns:ns4="55877c74-eb59-414f-a35d-9135866508e5" targetNamespace="http://schemas.microsoft.com/office/2006/metadata/properties" ma:root="true" ma:fieldsID="6539bbf1ec6fbc9e676d2b52c6d7fb79" ns3:_="" ns4:_="">
    <xsd:import namespace="189c4ba2-c485-4419-8490-c79c2887a01b"/>
    <xsd:import namespace="55877c74-eb59-414f-a35d-9135866508e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9c4ba2-c485-4419-8490-c79c2887a01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877c74-eb59-414f-a35d-9135866508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NotebookType" ma:index="15" nillable="true" ma:displayName="Notebook Type" ma:internalName="NotebookType">
      <xsd:simpleType>
        <xsd:restriction base="dms:Text"/>
      </xsd:simpleType>
    </xsd:element>
    <xsd:element name="FolderType" ma:index="16" nillable="true" ma:displayName="Folder Type" ma:internalName="FolderType">
      <xsd:simpleType>
        <xsd:restriction base="dms:Text"/>
      </xsd:simpleType>
    </xsd:element>
    <xsd:element name="Owner" ma:index="17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8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9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20" nillable="true" ma:displayName="Culture Name" ma:internalName="CultureName">
      <xsd:simpleType>
        <xsd:restriction base="dms:Text"/>
      </xsd:simpleType>
    </xsd:element>
    <xsd:element name="AppVersion" ma:index="21" nillable="true" ma:displayName="App Version" ma:internalName="AppVersion">
      <xsd:simpleType>
        <xsd:restriction base="dms:Text"/>
      </xsd:simpleType>
    </xsd:element>
    <xsd:element name="Teachers" ma:index="22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3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4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5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6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7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8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9" nillable="true" ma:displayName="Is Collaboration Space Locked" ma:internalName="Is_Collaboration_Space_Locked">
      <xsd:simpleType>
        <xsd:restriction base="dms:Boolean"/>
      </xsd:simpleType>
    </xsd:element>
    <xsd:element name="MediaServiceOCR" ma:index="3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Version xmlns="55877c74-eb59-414f-a35d-9135866508e5" xsi:nil="true"/>
    <Invited_Students xmlns="55877c74-eb59-414f-a35d-9135866508e5" xsi:nil="true"/>
    <Templates xmlns="55877c74-eb59-414f-a35d-9135866508e5" xsi:nil="true"/>
    <FolderType xmlns="55877c74-eb59-414f-a35d-9135866508e5" xsi:nil="true"/>
    <CultureName xmlns="55877c74-eb59-414f-a35d-9135866508e5" xsi:nil="true"/>
    <DefaultSectionNames xmlns="55877c74-eb59-414f-a35d-9135866508e5" xsi:nil="true"/>
    <Self_Registration_Enabled xmlns="55877c74-eb59-414f-a35d-9135866508e5" xsi:nil="true"/>
    <Teachers xmlns="55877c74-eb59-414f-a35d-9135866508e5">
      <UserInfo>
        <DisplayName/>
        <AccountId xsi:nil="true"/>
        <AccountType/>
      </UserInfo>
    </Teachers>
    <Students xmlns="55877c74-eb59-414f-a35d-9135866508e5">
      <UserInfo>
        <DisplayName/>
        <AccountId xsi:nil="true"/>
        <AccountType/>
      </UserInfo>
    </Students>
    <Student_Groups xmlns="55877c74-eb59-414f-a35d-9135866508e5">
      <UserInfo>
        <DisplayName/>
        <AccountId xsi:nil="true"/>
        <AccountType/>
      </UserInfo>
    </Student_Groups>
    <Invited_Teachers xmlns="55877c74-eb59-414f-a35d-9135866508e5" xsi:nil="true"/>
    <Is_Collaboration_Space_Locked xmlns="55877c74-eb59-414f-a35d-9135866508e5" xsi:nil="true"/>
    <Has_Teacher_Only_SectionGroup xmlns="55877c74-eb59-414f-a35d-9135866508e5" xsi:nil="true"/>
    <NotebookType xmlns="55877c74-eb59-414f-a35d-9135866508e5" xsi:nil="true"/>
    <Owner xmlns="55877c74-eb59-414f-a35d-9135866508e5">
      <UserInfo>
        <DisplayName/>
        <AccountId xsi:nil="true"/>
        <AccountType/>
      </UserInfo>
    </Owner>
  </documentManagement>
</p:properties>
</file>

<file path=customXml/itemProps1.xml><?xml version="1.0" encoding="utf-8"?>
<ds:datastoreItem xmlns:ds="http://schemas.openxmlformats.org/officeDocument/2006/customXml" ds:itemID="{2BBC235D-0003-4A5F-87FB-29B4C15DEC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9c4ba2-c485-4419-8490-c79c2887a01b"/>
    <ds:schemaRef ds:uri="55877c74-eb59-414f-a35d-9135866508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A45FFB1-392C-43B4-AC22-95B566AF57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9D2B07-2FF9-4C1B-9B31-727F46DD5E0D}">
  <ds:schemaRefs>
    <ds:schemaRef ds:uri="http://schemas.microsoft.com/office/2006/metadata/properties"/>
    <ds:schemaRef ds:uri="http://schemas.microsoft.com/office/infopath/2007/PartnerControls"/>
    <ds:schemaRef ds:uri="55877c74-eb59-414f-a35d-9135866508e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40</Words>
  <Application>Microsoft Office PowerPoint</Application>
  <PresentationFormat>On-screen Show (4:3)</PresentationFormat>
  <Paragraphs>14</Paragraphs>
  <Slides>9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 ¿Qué tiempo hace?</vt:lpstr>
      <vt:lpstr>Hace sol. </vt:lpstr>
      <vt:lpstr>Hace frío. </vt:lpstr>
      <vt:lpstr>Hace viento.</vt:lpstr>
      <vt:lpstr>Hace Calor.  </vt:lpstr>
      <vt:lpstr>Hace buen tiempo.</vt:lpstr>
      <vt:lpstr> </vt:lpstr>
      <vt:lpstr>PowerPoint Presentation</vt:lpstr>
      <vt:lpstr>¿Qué tiempo hace hoy?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¿Qué tiempo hace?</dc:title>
  <dc:creator>Kristen Gates-McChristian</dc:creator>
  <cp:lastModifiedBy>Jennie Nilson</cp:lastModifiedBy>
  <cp:revision>5</cp:revision>
  <dcterms:created xsi:type="dcterms:W3CDTF">2013-05-31T13:28:41Z</dcterms:created>
  <dcterms:modified xsi:type="dcterms:W3CDTF">2020-01-08T01:39:25Z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0x01010063CA5E0064AEA041A61066A8353824EB</vt:lpwstr>
  </property>
</Properties>
</file>