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4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1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8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374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2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7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9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7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4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3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3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6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57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Food Chain Of The Rainforest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Joey P. and  Jake B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D430D4B1-AA01-4B1F-8235-C7C6D0F186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3354DFA6-6453-4DEA-B13E-C2A4D45708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0355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27114C93-446E-4342-B0E4-5652350601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Freeform: Shape 26">
            <a:extLst>
              <a:ext uri="{FF2B5EF4-FFF2-40B4-BE49-F238E27FC236}">
                <a16:creationId xmlns:a16="http://schemas.microsoft.com/office/drawing/2014/main" id="{585ADACC-B978-41CD-812C-38B46FD273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549823" cy="6858000"/>
          </a:xfrm>
          <a:custGeom>
            <a:avLst/>
            <a:gdLst>
              <a:gd name="connsiteX0" fmla="*/ 4205108 w 5549823"/>
              <a:gd name="connsiteY0" fmla="*/ 0 h 6858000"/>
              <a:gd name="connsiteX1" fmla="*/ 5548646 w 5549823"/>
              <a:gd name="connsiteY1" fmla="*/ 0 h 6858000"/>
              <a:gd name="connsiteX2" fmla="*/ 5523601 w 5549823"/>
              <a:gd name="connsiteY2" fmla="*/ 155676 h 6858000"/>
              <a:gd name="connsiteX3" fmla="*/ 5499732 w 5549823"/>
              <a:gd name="connsiteY3" fmla="*/ 310667 h 6858000"/>
              <a:gd name="connsiteX4" fmla="*/ 5476368 w 5549823"/>
              <a:gd name="connsiteY4" fmla="*/ 466344 h 6858000"/>
              <a:gd name="connsiteX5" fmla="*/ 5456365 w 5549823"/>
              <a:gd name="connsiteY5" fmla="*/ 622706 h 6858000"/>
              <a:gd name="connsiteX6" fmla="*/ 5436194 w 5549823"/>
              <a:gd name="connsiteY6" fmla="*/ 778383 h 6858000"/>
              <a:gd name="connsiteX7" fmla="*/ 5417368 w 5549823"/>
              <a:gd name="connsiteY7" fmla="*/ 934745 h 6858000"/>
              <a:gd name="connsiteX8" fmla="*/ 5401232 w 5549823"/>
              <a:gd name="connsiteY8" fmla="*/ 1089050 h 6858000"/>
              <a:gd name="connsiteX9" fmla="*/ 5385936 w 5549823"/>
              <a:gd name="connsiteY9" fmla="*/ 1245413 h 6858000"/>
              <a:gd name="connsiteX10" fmla="*/ 5371984 w 5549823"/>
              <a:gd name="connsiteY10" fmla="*/ 1401089 h 6858000"/>
              <a:gd name="connsiteX11" fmla="*/ 5359882 w 5549823"/>
              <a:gd name="connsiteY11" fmla="*/ 1554023 h 6858000"/>
              <a:gd name="connsiteX12" fmla="*/ 5347779 w 5549823"/>
              <a:gd name="connsiteY12" fmla="*/ 1709013 h 6858000"/>
              <a:gd name="connsiteX13" fmla="*/ 5337694 w 5549823"/>
              <a:gd name="connsiteY13" fmla="*/ 1861947 h 6858000"/>
              <a:gd name="connsiteX14" fmla="*/ 5329794 w 5549823"/>
              <a:gd name="connsiteY14" fmla="*/ 2014880 h 6858000"/>
              <a:gd name="connsiteX15" fmla="*/ 5321557 w 5549823"/>
              <a:gd name="connsiteY15" fmla="*/ 2167128 h 6858000"/>
              <a:gd name="connsiteX16" fmla="*/ 5314666 w 5549823"/>
              <a:gd name="connsiteY16" fmla="*/ 2318004 h 6858000"/>
              <a:gd name="connsiteX17" fmla="*/ 5309791 w 5549823"/>
              <a:gd name="connsiteY17" fmla="*/ 2467508 h 6858000"/>
              <a:gd name="connsiteX18" fmla="*/ 5305589 w 5549823"/>
              <a:gd name="connsiteY18" fmla="*/ 2617013 h 6858000"/>
              <a:gd name="connsiteX19" fmla="*/ 5301555 w 5549823"/>
              <a:gd name="connsiteY19" fmla="*/ 2765145 h 6858000"/>
              <a:gd name="connsiteX20" fmla="*/ 5299706 w 5549823"/>
              <a:gd name="connsiteY20" fmla="*/ 2911221 h 6858000"/>
              <a:gd name="connsiteX21" fmla="*/ 5297689 w 5549823"/>
              <a:gd name="connsiteY21" fmla="*/ 3057296 h 6858000"/>
              <a:gd name="connsiteX22" fmla="*/ 5296680 w 5549823"/>
              <a:gd name="connsiteY22" fmla="*/ 3201314 h 6858000"/>
              <a:gd name="connsiteX23" fmla="*/ 5297689 w 5549823"/>
              <a:gd name="connsiteY23" fmla="*/ 3343960 h 6858000"/>
              <a:gd name="connsiteX24" fmla="*/ 5297689 w 5549823"/>
              <a:gd name="connsiteY24" fmla="*/ 3485235 h 6858000"/>
              <a:gd name="connsiteX25" fmla="*/ 5299706 w 5549823"/>
              <a:gd name="connsiteY25" fmla="*/ 3625138 h 6858000"/>
              <a:gd name="connsiteX26" fmla="*/ 5302731 w 5549823"/>
              <a:gd name="connsiteY26" fmla="*/ 3762298 h 6858000"/>
              <a:gd name="connsiteX27" fmla="*/ 5305589 w 5549823"/>
              <a:gd name="connsiteY27" fmla="*/ 3898087 h 6858000"/>
              <a:gd name="connsiteX28" fmla="*/ 5308783 w 5549823"/>
              <a:gd name="connsiteY28" fmla="*/ 4031132 h 6858000"/>
              <a:gd name="connsiteX29" fmla="*/ 5313657 w 5549823"/>
              <a:gd name="connsiteY29" fmla="*/ 4163491 h 6858000"/>
              <a:gd name="connsiteX30" fmla="*/ 5318868 w 5549823"/>
              <a:gd name="connsiteY30" fmla="*/ 4293793 h 6858000"/>
              <a:gd name="connsiteX31" fmla="*/ 5323574 w 5549823"/>
              <a:gd name="connsiteY31" fmla="*/ 4421352 h 6858000"/>
              <a:gd name="connsiteX32" fmla="*/ 5336854 w 5549823"/>
              <a:gd name="connsiteY32" fmla="*/ 4670298 h 6858000"/>
              <a:gd name="connsiteX33" fmla="*/ 5350973 w 5549823"/>
              <a:gd name="connsiteY33" fmla="*/ 4908956 h 6858000"/>
              <a:gd name="connsiteX34" fmla="*/ 5365765 w 5549823"/>
              <a:gd name="connsiteY34" fmla="*/ 5138013 h 6858000"/>
              <a:gd name="connsiteX35" fmla="*/ 5382070 w 5549823"/>
              <a:gd name="connsiteY35" fmla="*/ 5354726 h 6858000"/>
              <a:gd name="connsiteX36" fmla="*/ 5399047 w 5549823"/>
              <a:gd name="connsiteY36" fmla="*/ 5561838 h 6858000"/>
              <a:gd name="connsiteX37" fmla="*/ 5417368 w 5549823"/>
              <a:gd name="connsiteY37" fmla="*/ 5753862 h 6858000"/>
              <a:gd name="connsiteX38" fmla="*/ 5435354 w 5549823"/>
              <a:gd name="connsiteY38" fmla="*/ 5934227 h 6858000"/>
              <a:gd name="connsiteX39" fmla="*/ 5453339 w 5549823"/>
              <a:gd name="connsiteY39" fmla="*/ 6100191 h 6858000"/>
              <a:gd name="connsiteX40" fmla="*/ 5470316 w 5549823"/>
              <a:gd name="connsiteY40" fmla="*/ 6252438 h 6858000"/>
              <a:gd name="connsiteX41" fmla="*/ 5486453 w 5549823"/>
              <a:gd name="connsiteY41" fmla="*/ 6387541 h 6858000"/>
              <a:gd name="connsiteX42" fmla="*/ 5501749 w 5549823"/>
              <a:gd name="connsiteY42" fmla="*/ 6509613 h 6858000"/>
              <a:gd name="connsiteX43" fmla="*/ 5514524 w 5549823"/>
              <a:gd name="connsiteY43" fmla="*/ 6612483 h 6858000"/>
              <a:gd name="connsiteX44" fmla="*/ 5526626 w 5549823"/>
              <a:gd name="connsiteY44" fmla="*/ 6698894 h 6858000"/>
              <a:gd name="connsiteX45" fmla="*/ 5543940 w 5549823"/>
              <a:gd name="connsiteY45" fmla="*/ 6817538 h 6858000"/>
              <a:gd name="connsiteX46" fmla="*/ 5549823 w 5549823"/>
              <a:gd name="connsiteY46" fmla="*/ 6858000 h 6858000"/>
              <a:gd name="connsiteX47" fmla="*/ 4644470 w 5549823"/>
              <a:gd name="connsiteY47" fmla="*/ 6858000 h 6858000"/>
              <a:gd name="connsiteX48" fmla="*/ 4644470 w 5549823"/>
              <a:gd name="connsiteY48" fmla="*/ 6858000 h 6858000"/>
              <a:gd name="connsiteX49" fmla="*/ 0 w 5549823"/>
              <a:gd name="connsiteY49" fmla="*/ 6858000 h 6858000"/>
              <a:gd name="connsiteX50" fmla="*/ 0 w 5549823"/>
              <a:gd name="connsiteY50" fmla="*/ 0 h 6858000"/>
              <a:gd name="connsiteX51" fmla="*/ 4205108 w 5549823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49823" h="6858000">
                <a:moveTo>
                  <a:pt x="4205108" y="0"/>
                </a:moveTo>
                <a:lnTo>
                  <a:pt x="5548646" y="0"/>
                </a:lnTo>
                <a:lnTo>
                  <a:pt x="5523601" y="155676"/>
                </a:lnTo>
                <a:lnTo>
                  <a:pt x="5499732" y="310667"/>
                </a:lnTo>
                <a:lnTo>
                  <a:pt x="5476368" y="466344"/>
                </a:lnTo>
                <a:lnTo>
                  <a:pt x="5456365" y="622706"/>
                </a:lnTo>
                <a:lnTo>
                  <a:pt x="5436194" y="778383"/>
                </a:lnTo>
                <a:lnTo>
                  <a:pt x="5417368" y="934745"/>
                </a:lnTo>
                <a:lnTo>
                  <a:pt x="5401232" y="1089050"/>
                </a:lnTo>
                <a:lnTo>
                  <a:pt x="5385936" y="1245413"/>
                </a:lnTo>
                <a:lnTo>
                  <a:pt x="5371984" y="1401089"/>
                </a:lnTo>
                <a:lnTo>
                  <a:pt x="5359882" y="1554023"/>
                </a:lnTo>
                <a:lnTo>
                  <a:pt x="5347779" y="1709013"/>
                </a:lnTo>
                <a:lnTo>
                  <a:pt x="5337694" y="1861947"/>
                </a:lnTo>
                <a:lnTo>
                  <a:pt x="5329794" y="2014880"/>
                </a:lnTo>
                <a:lnTo>
                  <a:pt x="5321557" y="2167128"/>
                </a:lnTo>
                <a:lnTo>
                  <a:pt x="5314666" y="2318004"/>
                </a:lnTo>
                <a:lnTo>
                  <a:pt x="5309791" y="2467508"/>
                </a:lnTo>
                <a:lnTo>
                  <a:pt x="5305589" y="2617013"/>
                </a:lnTo>
                <a:lnTo>
                  <a:pt x="5301555" y="2765145"/>
                </a:lnTo>
                <a:lnTo>
                  <a:pt x="5299706" y="2911221"/>
                </a:lnTo>
                <a:lnTo>
                  <a:pt x="5297689" y="3057296"/>
                </a:lnTo>
                <a:lnTo>
                  <a:pt x="5296680" y="3201314"/>
                </a:lnTo>
                <a:lnTo>
                  <a:pt x="5297689" y="3343960"/>
                </a:lnTo>
                <a:lnTo>
                  <a:pt x="5297689" y="3485235"/>
                </a:lnTo>
                <a:lnTo>
                  <a:pt x="5299706" y="3625138"/>
                </a:lnTo>
                <a:lnTo>
                  <a:pt x="5302731" y="3762298"/>
                </a:lnTo>
                <a:lnTo>
                  <a:pt x="5305589" y="3898087"/>
                </a:lnTo>
                <a:lnTo>
                  <a:pt x="5308783" y="4031132"/>
                </a:lnTo>
                <a:lnTo>
                  <a:pt x="5313657" y="4163491"/>
                </a:lnTo>
                <a:lnTo>
                  <a:pt x="5318868" y="4293793"/>
                </a:lnTo>
                <a:lnTo>
                  <a:pt x="5323574" y="4421352"/>
                </a:lnTo>
                <a:lnTo>
                  <a:pt x="5336854" y="4670298"/>
                </a:lnTo>
                <a:lnTo>
                  <a:pt x="5350973" y="4908956"/>
                </a:lnTo>
                <a:lnTo>
                  <a:pt x="5365765" y="5138013"/>
                </a:lnTo>
                <a:lnTo>
                  <a:pt x="5382070" y="5354726"/>
                </a:lnTo>
                <a:lnTo>
                  <a:pt x="5399047" y="5561838"/>
                </a:lnTo>
                <a:lnTo>
                  <a:pt x="5417368" y="5753862"/>
                </a:lnTo>
                <a:lnTo>
                  <a:pt x="5435354" y="5934227"/>
                </a:lnTo>
                <a:lnTo>
                  <a:pt x="5453339" y="6100191"/>
                </a:lnTo>
                <a:lnTo>
                  <a:pt x="5470316" y="6252438"/>
                </a:lnTo>
                <a:lnTo>
                  <a:pt x="5486453" y="6387541"/>
                </a:lnTo>
                <a:lnTo>
                  <a:pt x="5501749" y="6509613"/>
                </a:lnTo>
                <a:lnTo>
                  <a:pt x="5514524" y="6612483"/>
                </a:lnTo>
                <a:lnTo>
                  <a:pt x="5526626" y="6698894"/>
                </a:lnTo>
                <a:lnTo>
                  <a:pt x="5543940" y="6817538"/>
                </a:lnTo>
                <a:lnTo>
                  <a:pt x="5549823" y="6858000"/>
                </a:lnTo>
                <a:lnTo>
                  <a:pt x="4644470" y="6858000"/>
                </a:lnTo>
                <a:lnTo>
                  <a:pt x="4644470" y="6858000"/>
                </a:lnTo>
                <a:lnTo>
                  <a:pt x="0" y="6858000"/>
                </a:lnTo>
                <a:lnTo>
                  <a:pt x="0" y="0"/>
                </a:lnTo>
                <a:lnTo>
                  <a:pt x="420510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76B553-F999-434B-80F9-E83300D40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417064"/>
            <a:ext cx="3990829" cy="402340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80265-8C6F-4FC0-BAC2-F24499D6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871" y="1325880"/>
            <a:ext cx="5604429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Main Energy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4EDF-3AB2-4A39-84B2-53ACFC6F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871" y="4588329"/>
            <a:ext cx="5604429" cy="1621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Sunlight is the main energy source of the food chain.</a:t>
            </a:r>
          </a:p>
        </p:txBody>
      </p:sp>
    </p:spTree>
    <p:extLst>
      <p:ext uri="{BB962C8B-B14F-4D97-AF65-F5344CB8AC3E}">
        <p14:creationId xmlns:p14="http://schemas.microsoft.com/office/powerpoint/2010/main" val="314450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F19BAF3-7E20-4B9D-B544-BABAEEA1FA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50648F4-ABCD-4DF0-8641-76CFB23547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989BE678-777B-482A-A616-FEDC47B162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F1EB4BD-9C7E-4AA3-9681-C7EB0DA625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AE3AA-3759-4D28-B0EF-575F25A514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28BE0C3-2102-4820-B88B-A448B1840D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close up of a flower garden&#10;&#10;Description generated with very high confidence">
            <a:extLst>
              <a:ext uri="{FF2B5EF4-FFF2-40B4-BE49-F238E27FC236}">
                <a16:creationId xmlns:a16="http://schemas.microsoft.com/office/drawing/2014/main" id="{58163F54-5964-498D-9939-2BBD2B4934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/>
          </a:blip>
          <a:srcRect l="9833" r="7554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74BCB-8079-4C80-8D74-36667EF6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Producer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95A6-20E3-4296-B956-E72F6458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839" y="4763803"/>
            <a:ext cx="3342460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cap="all">
                <a:solidFill>
                  <a:schemeClr val="bg2">
                    <a:lumMod val="40000"/>
                    <a:lumOff val="60000"/>
                  </a:schemeClr>
                </a:solidFill>
              </a:rPr>
              <a:t>Blackberry plants get energy from the sunlight.</a:t>
            </a:r>
          </a:p>
        </p:txBody>
      </p:sp>
    </p:spTree>
    <p:extLst>
      <p:ext uri="{BB962C8B-B14F-4D97-AF65-F5344CB8AC3E}">
        <p14:creationId xmlns:p14="http://schemas.microsoft.com/office/powerpoint/2010/main" val="395477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F19BAF3-7E20-4B9D-B544-BABAEEA1FA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50648F4-ABCD-4DF0-8641-76CFB23547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989BE678-777B-482A-A616-FEDC47B162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F1EB4BD-9C7E-4AA3-9681-C7EB0DA625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AAE3AA-3759-4D28-B0EF-575F25A514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28BE0C3-2102-4820-B88B-A448B1840D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A sloth looking at the camera&#10;&#10;Description generated with very high confidence">
            <a:extLst>
              <a:ext uri="{FF2B5EF4-FFF2-40B4-BE49-F238E27FC236}">
                <a16:creationId xmlns:a16="http://schemas.microsoft.com/office/drawing/2014/main" id="{626B1A31-366E-4AAF-89F9-8FB0441B54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08" r="36396"/>
          <a:stretch/>
        </p:blipFill>
        <p:spPr>
          <a:xfrm>
            <a:off x="0" y="13607"/>
            <a:ext cx="609440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F374-6519-43A2-97B1-9B204565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1454964"/>
            <a:ext cx="480219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/>
              <a:t>Consumer Of The Blackberry plant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67BF-D5E6-4D9B-8332-5F986450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4763803"/>
            <a:ext cx="4802191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bg2">
                    <a:lumMod val="40000"/>
                    <a:lumOff val="60000"/>
                  </a:schemeClr>
                </a:solidFill>
              </a:rPr>
              <a:t>Three toed sloths eat the blackberries</a:t>
            </a:r>
          </a:p>
        </p:txBody>
      </p:sp>
    </p:spTree>
    <p:extLst>
      <p:ext uri="{BB962C8B-B14F-4D97-AF65-F5344CB8AC3E}">
        <p14:creationId xmlns:p14="http://schemas.microsoft.com/office/powerpoint/2010/main" val="20818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F19BAF3-7E20-4B9D-B544-BABAEEA1FA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0648F4-ABCD-4DF0-8641-76CFB23547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989BE678-777B-482A-A616-FEDC47B162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F1EB4BD-9C7E-4AA3-9681-C7EB0DA625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AAE3AA-3759-4D28-B0EF-575F25A514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28BE0C3-2102-4820-B88B-A448B1840D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A cat that is standing in front of a leopard&#10;&#10;Description generated with high confidence">
            <a:extLst>
              <a:ext uri="{FF2B5EF4-FFF2-40B4-BE49-F238E27FC236}">
                <a16:creationId xmlns:a16="http://schemas.microsoft.com/office/drawing/2014/main" id="{CA9CEE73-40D0-4599-BD83-50EB28BF20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112" r="16238"/>
          <a:stretch/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15A25-B494-49DA-9395-8A150828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1454964"/>
            <a:ext cx="480219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Consumer  of the three toed sloth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81494-249E-46EB-BB6C-0AEFBB125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12" y="4763342"/>
            <a:ext cx="4802187" cy="1485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bg2">
                    <a:lumMod val="40000"/>
                    <a:lumOff val="60000"/>
                  </a:schemeClr>
                </a:solidFill>
              </a:rPr>
              <a:t>The jaguar eats the three toed sloth.</a:t>
            </a:r>
          </a:p>
        </p:txBody>
      </p:sp>
    </p:spTree>
    <p:extLst>
      <p:ext uri="{BB962C8B-B14F-4D97-AF65-F5344CB8AC3E}">
        <p14:creationId xmlns:p14="http://schemas.microsoft.com/office/powerpoint/2010/main" val="191106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A3F1-5849-4000-A23A-03201E4E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All Of The Organisms Get Their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D4174-5876-4220-90A3-319E4CD8D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The jaguar ate the sloth to get its energy, the sloth got its energy by eating the blackberries, and the blackberries got their energy from the sun.</a:t>
            </a:r>
          </a:p>
        </p:txBody>
      </p:sp>
    </p:spTree>
    <p:extLst>
      <p:ext uri="{BB962C8B-B14F-4D97-AF65-F5344CB8AC3E}">
        <p14:creationId xmlns:p14="http://schemas.microsoft.com/office/powerpoint/2010/main" val="3775323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Food Chain Of The Rainforest</vt:lpstr>
      <vt:lpstr>Main Energy Source</vt:lpstr>
      <vt:lpstr>Producer</vt:lpstr>
      <vt:lpstr>Consumer Of The Blackberry plant</vt:lpstr>
      <vt:lpstr>Consumer  of the three toed sloth</vt:lpstr>
      <vt:lpstr>How All Of The Organisms Get Their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 Of The Rainforest</dc:title>
  <cp:revision>1</cp:revision>
  <dcterms:modified xsi:type="dcterms:W3CDTF">2018-02-01T18:28:11Z</dcterms:modified>
</cp:coreProperties>
</file>