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134-C339-4D77-91CC-4C606CDD4CC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3914-5F13-41EB-B389-EB3ABF6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8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134-C339-4D77-91CC-4C606CDD4CC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3914-5F13-41EB-B389-EB3ABF6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4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134-C339-4D77-91CC-4C606CDD4CC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3914-5F13-41EB-B389-EB3ABF6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134-C339-4D77-91CC-4C606CDD4CC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3914-5F13-41EB-B389-EB3ABF6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9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134-C339-4D77-91CC-4C606CDD4CC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3914-5F13-41EB-B389-EB3ABF6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6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134-C339-4D77-91CC-4C606CDD4CC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3914-5F13-41EB-B389-EB3ABF6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134-C339-4D77-91CC-4C606CDD4CC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3914-5F13-41EB-B389-EB3ABF6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9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134-C339-4D77-91CC-4C606CDD4CC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3914-5F13-41EB-B389-EB3ABF6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7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134-C339-4D77-91CC-4C606CDD4CC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3914-5F13-41EB-B389-EB3ABF6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1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134-C339-4D77-91CC-4C606CDD4CC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3914-5F13-41EB-B389-EB3ABF6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9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5134-C339-4D77-91CC-4C606CDD4CC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3914-5F13-41EB-B389-EB3ABF6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5134-C339-4D77-91CC-4C606CDD4CCE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D3914-5F13-41EB-B389-EB3ABF6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3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 stem changing verbs</a:t>
            </a:r>
            <a:br>
              <a:rPr lang="en-US" dirty="0" smtClean="0"/>
            </a:br>
            <a:r>
              <a:rPr lang="en-US" dirty="0" smtClean="0"/>
              <a:t>Activity 8-Page 333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Comic Sans MS" panose="030F0702030302020204" pitchFamily="66" charset="0"/>
              </a:rPr>
              <a:t>j</a:t>
            </a:r>
            <a:r>
              <a:rPr lang="en-US" sz="4000" dirty="0" err="1" smtClean="0">
                <a:latin typeface="Comic Sans MS" panose="030F0702030302020204" pitchFamily="66" charset="0"/>
              </a:rPr>
              <a:t>eter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r>
              <a:rPr lang="en-US" sz="4000" dirty="0" err="1">
                <a:latin typeface="Comic Sans MS" panose="030F0702030302020204" pitchFamily="66" charset="0"/>
              </a:rPr>
              <a:t>a</a:t>
            </a:r>
            <a:r>
              <a:rPr lang="en-US" sz="4000" dirty="0" err="1" smtClean="0">
                <a:latin typeface="Comic Sans MS" panose="030F0702030302020204" pitchFamily="66" charset="0"/>
              </a:rPr>
              <a:t>ppeler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r>
              <a:rPr lang="en-US" sz="4000" dirty="0" err="1">
                <a:latin typeface="Comic Sans MS" panose="030F0702030302020204" pitchFamily="66" charset="0"/>
              </a:rPr>
              <a:t>é</a:t>
            </a:r>
            <a:r>
              <a:rPr lang="en-US" sz="4000" dirty="0" err="1" smtClean="0">
                <a:latin typeface="Comic Sans MS" panose="030F0702030302020204" pitchFamily="66" charset="0"/>
              </a:rPr>
              <a:t>peler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r>
              <a:rPr lang="en-US" sz="4000" dirty="0" err="1" smtClean="0">
                <a:latin typeface="Comic Sans MS" panose="030F0702030302020204" pitchFamily="66" charset="0"/>
              </a:rPr>
              <a:t>rappeler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To throw (away)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To call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To spell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To call back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87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anose="030F0702030302020204" pitchFamily="66" charset="0"/>
              </a:rPr>
              <a:t>Mes</a:t>
            </a:r>
            <a:r>
              <a:rPr lang="en-US" sz="3200" dirty="0" smtClean="0">
                <a:latin typeface="Comic Sans MS" panose="030F0702030302020204" pitchFamily="66" charset="0"/>
              </a:rPr>
              <a:t> frères 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jettent</a:t>
            </a:r>
            <a:r>
              <a:rPr lang="en-US" sz="3200" dirty="0" smtClean="0">
                <a:latin typeface="Comic Sans MS" panose="030F0702030302020204" pitchFamily="66" charset="0"/>
              </a:rPr>
              <a:t> le papier </a:t>
            </a:r>
            <a:r>
              <a:rPr lang="en-US" sz="3200" dirty="0" err="1" smtClean="0">
                <a:latin typeface="Comic Sans MS" panose="030F0702030302020204" pitchFamily="66" charset="0"/>
              </a:rPr>
              <a:t>dans</a:t>
            </a:r>
            <a:r>
              <a:rPr lang="en-US" sz="3200" dirty="0" smtClean="0">
                <a:latin typeface="Comic Sans MS" panose="030F0702030302020204" pitchFamily="66" charset="0"/>
              </a:rPr>
              <a:t> la </a:t>
            </a:r>
            <a:r>
              <a:rPr lang="en-US" sz="3200" dirty="0" err="1" smtClean="0">
                <a:latin typeface="Comic Sans MS" panose="030F0702030302020204" pitchFamily="66" charset="0"/>
              </a:rPr>
              <a:t>corbeille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753" y="3124928"/>
            <a:ext cx="2510790" cy="373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49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anose="030F0702030302020204" pitchFamily="66" charset="0"/>
              </a:rPr>
              <a:t>L’employée</a:t>
            </a:r>
            <a:r>
              <a:rPr lang="en-US" sz="3600" dirty="0" smtClean="0"/>
              <a:t> </a:t>
            </a:r>
            <a:r>
              <a:rPr lang="en-US" sz="3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é</a:t>
            </a:r>
            <a:r>
              <a:rPr lang="en-US" sz="3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pelle</a:t>
            </a:r>
            <a:r>
              <a:rPr lang="en-US" sz="3600" dirty="0" smtClean="0">
                <a:latin typeface="Comic Sans MS" panose="030F0702030302020204" pitchFamily="66" charset="0"/>
              </a:rPr>
              <a:t> le nom.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313" y="3783782"/>
            <a:ext cx="4382097" cy="296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5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Nous </a:t>
            </a:r>
            <a:r>
              <a:rPr lang="en-US" sz="3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appelons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3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rappelons</a:t>
            </a:r>
            <a:r>
              <a:rPr lang="en-US" sz="3600" dirty="0" smtClean="0">
                <a:latin typeface="Comic Sans MS" panose="030F0702030302020204" pitchFamily="66" charset="0"/>
              </a:rPr>
              <a:t> à la </a:t>
            </a:r>
            <a:r>
              <a:rPr lang="en-US" sz="3600" dirty="0" err="1" smtClean="0">
                <a:latin typeface="Comic Sans MS" panose="030F0702030302020204" pitchFamily="66" charset="0"/>
              </a:rPr>
              <a:t>téléphone</a:t>
            </a:r>
            <a:r>
              <a:rPr lang="en-US" sz="3600" dirty="0" smtClean="0">
                <a:latin typeface="Comic Sans MS" panose="030F0702030302020204" pitchFamily="66" charset="0"/>
              </a:rPr>
              <a:t>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111" y="3455797"/>
            <a:ext cx="2757112" cy="30732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030" y="3784739"/>
            <a:ext cx="2018404" cy="309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05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898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Comic Sans MS" panose="030F0702030302020204" pitchFamily="66" charset="0"/>
              </a:rPr>
              <a:t>Vous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appelez</a:t>
            </a:r>
            <a:r>
              <a:rPr lang="en-US" sz="3600" dirty="0" smtClean="0">
                <a:latin typeface="Comic Sans MS" panose="030F0702030302020204" pitchFamily="66" charset="0"/>
              </a:rPr>
              <a:t> un taxi.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021" y="3475617"/>
            <a:ext cx="2743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6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M. </a:t>
            </a:r>
            <a:r>
              <a:rPr lang="en-US" sz="3600" dirty="0" err="1" smtClean="0">
                <a:latin typeface="Comic Sans MS" panose="030F0702030302020204" pitchFamily="66" charset="0"/>
              </a:rPr>
              <a:t>Fourget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jette</a:t>
            </a:r>
            <a:r>
              <a:rPr lang="en-US" sz="3600" dirty="0" smtClean="0">
                <a:latin typeface="Comic Sans MS" panose="030F0702030302020204" pitchFamily="66" charset="0"/>
              </a:rPr>
              <a:t> le </a:t>
            </a:r>
            <a:r>
              <a:rPr lang="en-US" sz="3600" dirty="0" err="1" smtClean="0">
                <a:latin typeface="Comic Sans MS" panose="030F0702030302020204" pitchFamily="66" charset="0"/>
              </a:rPr>
              <a:t>colis</a:t>
            </a:r>
            <a:r>
              <a:rPr lang="en-US" sz="3600" dirty="0" smtClean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574" y="3420930"/>
            <a:ext cx="4108346" cy="324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3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anose="030F0702030302020204" pitchFamily="66" charset="0"/>
              </a:rPr>
              <a:t>Tu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épelles</a:t>
            </a:r>
            <a:r>
              <a:rPr lang="en-US" sz="3600" dirty="0" smtClean="0">
                <a:latin typeface="Comic Sans MS" panose="030F0702030302020204" pitchFamily="66" charset="0"/>
              </a:rPr>
              <a:t> le nom.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433" y="3196578"/>
            <a:ext cx="4995284" cy="338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4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2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57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10.1 stem changing verbs Activity 8-Page 333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 stem changing verbs Activity 8-Page 333</dc:title>
  <dc:creator>Patricia Cedrone</dc:creator>
  <cp:lastModifiedBy>Patricia Cedrone</cp:lastModifiedBy>
  <cp:revision>12</cp:revision>
  <dcterms:created xsi:type="dcterms:W3CDTF">2016-05-10T14:15:25Z</dcterms:created>
  <dcterms:modified xsi:type="dcterms:W3CDTF">2016-05-10T14:31:28Z</dcterms:modified>
</cp:coreProperties>
</file>