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2" r:id="rId8"/>
    <p:sldId id="25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5134-C339-4D77-91CC-4C606CDD4CCE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D3914-5F13-41EB-B389-EB3ABF6ED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980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5134-C339-4D77-91CC-4C606CDD4CCE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D3914-5F13-41EB-B389-EB3ABF6ED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547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5134-C339-4D77-91CC-4C606CDD4CCE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D3914-5F13-41EB-B389-EB3ABF6ED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60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5134-C339-4D77-91CC-4C606CDD4CCE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D3914-5F13-41EB-B389-EB3ABF6ED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891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5134-C339-4D77-91CC-4C606CDD4CCE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D3914-5F13-41EB-B389-EB3ABF6ED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369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5134-C339-4D77-91CC-4C606CDD4CCE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D3914-5F13-41EB-B389-EB3ABF6ED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12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5134-C339-4D77-91CC-4C606CDD4CCE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D3914-5F13-41EB-B389-EB3ABF6ED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099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5134-C339-4D77-91CC-4C606CDD4CCE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D3914-5F13-41EB-B389-EB3ABF6ED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678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5134-C339-4D77-91CC-4C606CDD4CCE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D3914-5F13-41EB-B389-EB3ABF6ED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317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5134-C339-4D77-91CC-4C606CDD4CCE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D3914-5F13-41EB-B389-EB3ABF6ED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98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5134-C339-4D77-91CC-4C606CDD4CCE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D3914-5F13-41EB-B389-EB3ABF6ED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262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B5134-C339-4D77-91CC-4C606CDD4CCE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D3914-5F13-41EB-B389-EB3ABF6ED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435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10.1 stem changing verbs</a:t>
            </a:r>
            <a:br>
              <a:rPr lang="en-US" dirty="0" smtClean="0"/>
            </a:br>
            <a:r>
              <a:rPr lang="en-US" dirty="0" smtClean="0"/>
              <a:t>Activity 8-Page 333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4000" dirty="0" err="1">
                <a:latin typeface="Comic Sans MS" panose="030F0702030302020204" pitchFamily="66" charset="0"/>
              </a:rPr>
              <a:t>j</a:t>
            </a:r>
            <a:r>
              <a:rPr lang="en-US" sz="4000" dirty="0" err="1" smtClean="0">
                <a:latin typeface="Comic Sans MS" panose="030F0702030302020204" pitchFamily="66" charset="0"/>
              </a:rPr>
              <a:t>eter</a:t>
            </a:r>
            <a:endParaRPr lang="en-US" sz="4000" dirty="0" smtClean="0">
              <a:latin typeface="Comic Sans MS" panose="030F0702030302020204" pitchFamily="66" charset="0"/>
            </a:endParaRPr>
          </a:p>
          <a:p>
            <a:r>
              <a:rPr lang="en-US" sz="4000" dirty="0" err="1">
                <a:latin typeface="Comic Sans MS" panose="030F0702030302020204" pitchFamily="66" charset="0"/>
              </a:rPr>
              <a:t>a</a:t>
            </a:r>
            <a:r>
              <a:rPr lang="en-US" sz="4000" dirty="0" err="1" smtClean="0">
                <a:latin typeface="Comic Sans MS" panose="030F0702030302020204" pitchFamily="66" charset="0"/>
              </a:rPr>
              <a:t>ppeler</a:t>
            </a:r>
            <a:endParaRPr lang="en-US" sz="4000" dirty="0" smtClean="0">
              <a:latin typeface="Comic Sans MS" panose="030F0702030302020204" pitchFamily="66" charset="0"/>
            </a:endParaRPr>
          </a:p>
          <a:p>
            <a:r>
              <a:rPr lang="en-US" sz="4000" dirty="0" err="1">
                <a:latin typeface="Comic Sans MS" panose="030F0702030302020204" pitchFamily="66" charset="0"/>
              </a:rPr>
              <a:t>é</a:t>
            </a:r>
            <a:r>
              <a:rPr lang="en-US" sz="4000" dirty="0" err="1" smtClean="0">
                <a:latin typeface="Comic Sans MS" panose="030F0702030302020204" pitchFamily="66" charset="0"/>
              </a:rPr>
              <a:t>peler</a:t>
            </a:r>
            <a:endParaRPr lang="en-US" sz="4000" dirty="0" smtClean="0">
              <a:latin typeface="Comic Sans MS" panose="030F0702030302020204" pitchFamily="66" charset="0"/>
            </a:endParaRPr>
          </a:p>
          <a:p>
            <a:r>
              <a:rPr lang="en-US" sz="4000" dirty="0" err="1" smtClean="0">
                <a:latin typeface="Comic Sans MS" panose="030F0702030302020204" pitchFamily="66" charset="0"/>
              </a:rPr>
              <a:t>rappeler</a:t>
            </a:r>
            <a:endParaRPr lang="en-US" sz="4000" dirty="0">
              <a:latin typeface="Comic Sans MS" panose="030F0702030302020204" pitchFamily="66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Comic Sans MS" panose="030F0702030302020204" pitchFamily="66" charset="0"/>
              </a:rPr>
              <a:t>To throw (away)</a:t>
            </a:r>
          </a:p>
          <a:p>
            <a:r>
              <a:rPr lang="en-US" sz="4000" dirty="0" smtClean="0">
                <a:latin typeface="Comic Sans MS" panose="030F0702030302020204" pitchFamily="66" charset="0"/>
              </a:rPr>
              <a:t>To call</a:t>
            </a:r>
          </a:p>
          <a:p>
            <a:r>
              <a:rPr lang="en-US" sz="4000" dirty="0" smtClean="0">
                <a:latin typeface="Comic Sans MS" panose="030F0702030302020204" pitchFamily="66" charset="0"/>
              </a:rPr>
              <a:t>To spell</a:t>
            </a:r>
          </a:p>
          <a:p>
            <a:r>
              <a:rPr lang="en-US" sz="4000" dirty="0" smtClean="0">
                <a:latin typeface="Comic Sans MS" panose="030F0702030302020204" pitchFamily="66" charset="0"/>
              </a:rPr>
              <a:t>To call back</a:t>
            </a:r>
            <a:endParaRPr lang="en-US" sz="4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873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latin typeface="Comic Sans MS" panose="030F0702030302020204" pitchFamily="66" charset="0"/>
              </a:rPr>
              <a:t>Mes</a:t>
            </a:r>
            <a:r>
              <a:rPr lang="en-US" sz="3200" dirty="0" smtClean="0">
                <a:latin typeface="Comic Sans MS" panose="030F0702030302020204" pitchFamily="66" charset="0"/>
              </a:rPr>
              <a:t> frères </a:t>
            </a:r>
            <a:r>
              <a:rPr lang="en-US" sz="32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jettent</a:t>
            </a:r>
            <a:r>
              <a:rPr lang="en-US" sz="3200" dirty="0" smtClean="0">
                <a:latin typeface="Comic Sans MS" panose="030F0702030302020204" pitchFamily="66" charset="0"/>
              </a:rPr>
              <a:t> le papier </a:t>
            </a:r>
            <a:r>
              <a:rPr lang="en-US" sz="3200" dirty="0" err="1" smtClean="0">
                <a:latin typeface="Comic Sans MS" panose="030F0702030302020204" pitchFamily="66" charset="0"/>
              </a:rPr>
              <a:t>dans</a:t>
            </a:r>
            <a:r>
              <a:rPr lang="en-US" sz="3200" dirty="0" smtClean="0">
                <a:latin typeface="Comic Sans MS" panose="030F0702030302020204" pitchFamily="66" charset="0"/>
              </a:rPr>
              <a:t> la </a:t>
            </a:r>
            <a:r>
              <a:rPr lang="en-US" sz="3200" dirty="0" err="1" smtClean="0">
                <a:latin typeface="Comic Sans MS" panose="030F0702030302020204" pitchFamily="66" charset="0"/>
              </a:rPr>
              <a:t>corbeille</a:t>
            </a:r>
            <a:r>
              <a:rPr lang="en-US" sz="3200" dirty="0" smtClean="0">
                <a:latin typeface="Comic Sans MS" panose="030F0702030302020204" pitchFamily="66" charset="0"/>
              </a:rPr>
              <a:t>.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4753" y="3124928"/>
            <a:ext cx="2510790" cy="3739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494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>
                <a:latin typeface="Comic Sans MS" panose="030F0702030302020204" pitchFamily="66" charset="0"/>
              </a:rPr>
              <a:t>L’employée</a:t>
            </a:r>
            <a:r>
              <a:rPr lang="en-US" sz="3600" dirty="0" smtClean="0"/>
              <a:t> </a:t>
            </a:r>
            <a:r>
              <a:rPr lang="en-US" sz="36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é</a:t>
            </a:r>
            <a:r>
              <a:rPr lang="en-US" sz="36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pelle</a:t>
            </a:r>
            <a:r>
              <a:rPr lang="en-US" sz="3600" dirty="0" smtClean="0">
                <a:latin typeface="Comic Sans MS" panose="030F0702030302020204" pitchFamily="66" charset="0"/>
              </a:rPr>
              <a:t> le nom.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7313" y="3783782"/>
            <a:ext cx="4382097" cy="2966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650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omic Sans MS" panose="030F0702030302020204" pitchFamily="66" charset="0"/>
              </a:rPr>
              <a:t>Nous </a:t>
            </a:r>
            <a:r>
              <a:rPr lang="en-US" sz="36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appelons</a:t>
            </a:r>
            <a:r>
              <a:rPr lang="en-US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sz="36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rappelons</a:t>
            </a:r>
            <a:r>
              <a:rPr lang="en-US" sz="3600" dirty="0" smtClean="0">
                <a:latin typeface="Comic Sans MS" panose="030F0702030302020204" pitchFamily="66" charset="0"/>
              </a:rPr>
              <a:t> à la </a:t>
            </a:r>
            <a:r>
              <a:rPr lang="en-US" sz="3600" dirty="0" err="1" smtClean="0">
                <a:latin typeface="Comic Sans MS" panose="030F0702030302020204" pitchFamily="66" charset="0"/>
              </a:rPr>
              <a:t>téléphone</a:t>
            </a:r>
            <a:r>
              <a:rPr lang="en-US" sz="3600" dirty="0" smtClean="0">
                <a:latin typeface="Comic Sans MS" panose="030F0702030302020204" pitchFamily="66" charset="0"/>
              </a:rPr>
              <a:t>.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8111" y="3455797"/>
            <a:ext cx="2757112" cy="30732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5030" y="3784739"/>
            <a:ext cx="2018404" cy="3096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054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7898"/>
            <a:ext cx="10515600" cy="4351338"/>
          </a:xfrm>
        </p:spPr>
        <p:txBody>
          <a:bodyPr>
            <a:normAutofit/>
          </a:bodyPr>
          <a:lstStyle/>
          <a:p>
            <a:r>
              <a:rPr lang="en-US" sz="3600" dirty="0" err="1" smtClean="0">
                <a:latin typeface="Comic Sans MS" panose="030F0702030302020204" pitchFamily="66" charset="0"/>
              </a:rPr>
              <a:t>Vous</a:t>
            </a:r>
            <a:r>
              <a:rPr lang="en-US" sz="3600" dirty="0" smtClean="0">
                <a:latin typeface="Comic Sans MS" panose="030F0702030302020204" pitchFamily="66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appelez</a:t>
            </a:r>
            <a:r>
              <a:rPr lang="en-US" sz="3600" dirty="0" smtClean="0">
                <a:latin typeface="Comic Sans MS" panose="030F0702030302020204" pitchFamily="66" charset="0"/>
              </a:rPr>
              <a:t> un taxi.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5021" y="3475617"/>
            <a:ext cx="27432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961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omic Sans MS" panose="030F0702030302020204" pitchFamily="66" charset="0"/>
              </a:rPr>
              <a:t>M. </a:t>
            </a:r>
            <a:r>
              <a:rPr lang="en-US" sz="3600" dirty="0" err="1" smtClean="0">
                <a:latin typeface="Comic Sans MS" panose="030F0702030302020204" pitchFamily="66" charset="0"/>
              </a:rPr>
              <a:t>Fourget</a:t>
            </a:r>
            <a:r>
              <a:rPr lang="en-US" sz="3600" dirty="0" smtClean="0">
                <a:latin typeface="Comic Sans MS" panose="030F0702030302020204" pitchFamily="66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jette</a:t>
            </a:r>
            <a:r>
              <a:rPr lang="en-US" sz="3600" dirty="0" smtClean="0">
                <a:latin typeface="Comic Sans MS" panose="030F0702030302020204" pitchFamily="66" charset="0"/>
              </a:rPr>
              <a:t> le </a:t>
            </a:r>
            <a:r>
              <a:rPr lang="en-US" sz="3600" dirty="0" err="1" smtClean="0">
                <a:latin typeface="Comic Sans MS" panose="030F0702030302020204" pitchFamily="66" charset="0"/>
              </a:rPr>
              <a:t>colis</a:t>
            </a:r>
            <a:r>
              <a:rPr lang="en-US" sz="3600" dirty="0" smtClean="0">
                <a:latin typeface="Comic Sans MS" panose="030F0702030302020204" pitchFamily="66" charset="0"/>
              </a:rPr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2574" y="3420930"/>
            <a:ext cx="4108346" cy="3243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930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>
                <a:latin typeface="Comic Sans MS" panose="030F0702030302020204" pitchFamily="66" charset="0"/>
              </a:rPr>
              <a:t>Tu</a:t>
            </a:r>
            <a:r>
              <a:rPr lang="en-US" sz="3600" dirty="0" smtClean="0">
                <a:latin typeface="Comic Sans MS" panose="030F0702030302020204" pitchFamily="66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épelles</a:t>
            </a:r>
            <a:r>
              <a:rPr lang="en-US" sz="3600" dirty="0" smtClean="0">
                <a:latin typeface="Comic Sans MS" panose="030F0702030302020204" pitchFamily="66" charset="0"/>
              </a:rPr>
              <a:t> le nom.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433" y="3196578"/>
            <a:ext cx="4995284" cy="3381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249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32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57</Words>
  <Application>Microsoft Office PowerPoint</Application>
  <PresentationFormat>Widescreen</PresentationFormat>
  <Paragraphs>15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Comic Sans MS</vt:lpstr>
      <vt:lpstr>Office Theme</vt:lpstr>
      <vt:lpstr>10.1 stem changing verbs Activity 8-Page 333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10.1 stem changing verbs Activity 8-Page 333</dc:title>
  <dc:creator>Patricia Cedrone</dc:creator>
  <cp:lastModifiedBy>Patricia Cedrone</cp:lastModifiedBy>
  <cp:revision>12</cp:revision>
  <dcterms:created xsi:type="dcterms:W3CDTF">2016-05-10T14:15:25Z</dcterms:created>
  <dcterms:modified xsi:type="dcterms:W3CDTF">2016-05-10T14:31:28Z</dcterms:modified>
</cp:coreProperties>
</file>