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1A8F-3772-4535-9DA1-59303B6D463D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F60C-60B2-4F3C-BB81-A13CF0805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66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1A8F-3772-4535-9DA1-59303B6D463D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F60C-60B2-4F3C-BB81-A13CF0805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80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1A8F-3772-4535-9DA1-59303B6D463D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F60C-60B2-4F3C-BB81-A13CF0805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3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1A8F-3772-4535-9DA1-59303B6D463D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F60C-60B2-4F3C-BB81-A13CF0805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93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1A8F-3772-4535-9DA1-59303B6D463D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F60C-60B2-4F3C-BB81-A13CF0805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1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1A8F-3772-4535-9DA1-59303B6D463D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F60C-60B2-4F3C-BB81-A13CF0805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1A8F-3772-4535-9DA1-59303B6D463D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F60C-60B2-4F3C-BB81-A13CF0805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8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1A8F-3772-4535-9DA1-59303B6D463D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F60C-60B2-4F3C-BB81-A13CF0805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65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1A8F-3772-4535-9DA1-59303B6D463D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F60C-60B2-4F3C-BB81-A13CF0805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35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1A8F-3772-4535-9DA1-59303B6D463D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F60C-60B2-4F3C-BB81-A13CF0805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1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1A8F-3772-4535-9DA1-59303B6D463D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F60C-60B2-4F3C-BB81-A13CF0805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75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D1A8F-3772-4535-9DA1-59303B6D463D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BF60C-60B2-4F3C-BB81-A13CF0805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57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Aller</a:t>
            </a:r>
            <a:r>
              <a:rPr lang="en-US" dirty="0" smtClean="0">
                <a:latin typeface="Comic Sans MS" pitchFamily="66" charset="0"/>
              </a:rPr>
              <a:t> and destinations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4963" y="1743868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Je </a:t>
            </a:r>
            <a:r>
              <a:rPr lang="en-US" dirty="0" err="1" smtClean="0">
                <a:latin typeface="Comic Sans MS" pitchFamily="66" charset="0"/>
              </a:rPr>
              <a:t>vais</a:t>
            </a:r>
            <a:r>
              <a:rPr lang="en-US" dirty="0" smtClean="0">
                <a:latin typeface="Comic Sans MS" pitchFamily="66" charset="0"/>
              </a:rPr>
              <a:t> au </a:t>
            </a:r>
            <a:r>
              <a:rPr lang="en-US" dirty="0" err="1" smtClean="0">
                <a:latin typeface="Comic Sans MS" pitchFamily="66" charset="0"/>
              </a:rPr>
              <a:t>parc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r>
              <a:rPr lang="en-US" dirty="0" err="1" smtClean="0">
                <a:latin typeface="Comic Sans MS" pitchFamily="66" charset="0"/>
              </a:rPr>
              <a:t>Ils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vont</a:t>
            </a:r>
            <a:r>
              <a:rPr lang="en-US" dirty="0" smtClean="0">
                <a:latin typeface="Comic Sans MS" pitchFamily="66" charset="0"/>
              </a:rPr>
              <a:t> au cybercafé.</a:t>
            </a:r>
          </a:p>
          <a:p>
            <a:r>
              <a:rPr lang="en-US" dirty="0" smtClean="0">
                <a:latin typeface="Comic Sans MS" pitchFamily="66" charset="0"/>
              </a:rPr>
              <a:t>Nous </a:t>
            </a:r>
            <a:r>
              <a:rPr lang="en-US" dirty="0" err="1" smtClean="0">
                <a:latin typeface="Comic Sans MS" pitchFamily="66" charset="0"/>
              </a:rPr>
              <a:t>allons</a:t>
            </a:r>
            <a:r>
              <a:rPr lang="en-US" dirty="0" smtClean="0">
                <a:latin typeface="Comic Sans MS" pitchFamily="66" charset="0"/>
              </a:rPr>
              <a:t> à </a:t>
            </a:r>
            <a:r>
              <a:rPr lang="en-US" dirty="0" err="1" smtClean="0">
                <a:latin typeface="Comic Sans MS" pitchFamily="66" charset="0"/>
              </a:rPr>
              <a:t>l’école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r>
              <a:rPr lang="en-US" dirty="0" err="1" smtClean="0">
                <a:latin typeface="Comic Sans MS" pitchFamily="66" charset="0"/>
              </a:rPr>
              <a:t>Tu</a:t>
            </a:r>
            <a:r>
              <a:rPr lang="en-US" dirty="0" smtClean="0">
                <a:latin typeface="Comic Sans MS" pitchFamily="66" charset="0"/>
              </a:rPr>
              <a:t> vas aux toilettes.</a:t>
            </a:r>
          </a:p>
          <a:p>
            <a:endParaRPr lang="en-US" dirty="0"/>
          </a:p>
        </p:txBody>
      </p:sp>
      <p:pic>
        <p:nvPicPr>
          <p:cNvPr id="1026" name="Picture 2" descr="C:\Users\pcedrone\AppData\Local\Microsoft\Windows\Temporary Internet Files\Content.IE5\KMKF4GJS\MC9003839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207" y="4591049"/>
            <a:ext cx="1731963" cy="176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cedrone\AppData\Local\Microsoft\Windows\Temporary Internet Files\Content.IE5\DEP73GC9\MC90005679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025" y="4761706"/>
            <a:ext cx="1898650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cedrone\AppData\Local\Microsoft\Windows\Temporary Internet Files\Content.IE5\S7Q5CHP3\MC90029001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419600"/>
            <a:ext cx="1131888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77" y="4728655"/>
            <a:ext cx="2489448" cy="179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3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Paul et </a:t>
            </a:r>
            <a:r>
              <a:rPr lang="en-US" dirty="0" err="1" smtClean="0">
                <a:latin typeface="Comic Sans MS" pitchFamily="66" charset="0"/>
              </a:rPr>
              <a:t>moi</a:t>
            </a:r>
            <a:r>
              <a:rPr lang="en-US" dirty="0" smtClean="0">
                <a:latin typeface="Comic Sans MS" pitchFamily="66" charset="0"/>
              </a:rPr>
              <a:t> (nous) </a:t>
            </a:r>
            <a:r>
              <a:rPr lang="en-US" dirty="0" err="1" smtClean="0">
                <a:latin typeface="Comic Sans MS" pitchFamily="66" charset="0"/>
              </a:rPr>
              <a:t>allons</a:t>
            </a:r>
            <a:r>
              <a:rPr lang="en-US" dirty="0" smtClean="0">
                <a:latin typeface="Comic Sans MS" pitchFamily="66" charset="0"/>
              </a:rPr>
              <a:t> à la </a:t>
            </a:r>
            <a:r>
              <a:rPr lang="en-US" dirty="0" err="1" smtClean="0">
                <a:latin typeface="Comic Sans MS" pitchFamily="66" charset="0"/>
              </a:rPr>
              <a:t>patinoire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r>
              <a:rPr lang="en-US" dirty="0" smtClean="0">
                <a:latin typeface="Comic Sans MS" pitchFamily="66" charset="0"/>
              </a:rPr>
              <a:t>On </a:t>
            </a:r>
            <a:r>
              <a:rPr lang="en-US" dirty="0" err="1" smtClean="0">
                <a:latin typeface="Comic Sans MS" pitchFamily="66" charset="0"/>
              </a:rPr>
              <a:t>va</a:t>
            </a:r>
            <a:r>
              <a:rPr lang="en-US" dirty="0" smtClean="0">
                <a:latin typeface="Comic Sans MS" pitchFamily="66" charset="0"/>
              </a:rPr>
              <a:t> au lac.</a:t>
            </a:r>
          </a:p>
          <a:p>
            <a:r>
              <a:rPr lang="en-US" dirty="0" smtClean="0">
                <a:latin typeface="Comic Sans MS" pitchFamily="66" charset="0"/>
              </a:rPr>
              <a:t>Elle </a:t>
            </a:r>
            <a:r>
              <a:rPr lang="en-US" dirty="0" err="1" smtClean="0">
                <a:latin typeface="Comic Sans MS" pitchFamily="66" charset="0"/>
              </a:rPr>
              <a:t>va</a:t>
            </a:r>
            <a:r>
              <a:rPr lang="en-US" dirty="0" smtClean="0">
                <a:latin typeface="Comic Sans MS" pitchFamily="66" charset="0"/>
              </a:rPr>
              <a:t> à la </a:t>
            </a:r>
            <a:r>
              <a:rPr lang="en-US" dirty="0" err="1" smtClean="0">
                <a:latin typeface="Comic Sans MS" pitchFamily="66" charset="0"/>
              </a:rPr>
              <a:t>montagne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2050" name="Picture 2" descr="C:\Users\pcedrone\AppData\Local\Microsoft\Windows\Temporary Internet Files\Content.IE5\6QG5TE6J\MC9004465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88" y="3938588"/>
            <a:ext cx="1639887" cy="176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cedrone\AppData\Local\Microsoft\Windows\Temporary Internet Files\Content.IE5\JF2DT7KE\MM900046473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463" y="4246563"/>
            <a:ext cx="1657350" cy="154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pcedrone\AppData\Local\Microsoft\Windows\Temporary Internet Files\Content.IE5\90STUOOF\MC90038936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0" y="4432300"/>
            <a:ext cx="147955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61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3700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Les </a:t>
            </a:r>
            <a:r>
              <a:rPr lang="en-US" dirty="0" err="1" smtClean="0">
                <a:latin typeface="Comic Sans MS" pitchFamily="66" charset="0"/>
              </a:rPr>
              <a:t>enfants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vont</a:t>
            </a:r>
            <a:r>
              <a:rPr lang="en-US" dirty="0" smtClean="0">
                <a:latin typeface="Comic Sans MS" pitchFamily="66" charset="0"/>
              </a:rPr>
              <a:t> à </a:t>
            </a:r>
            <a:r>
              <a:rPr lang="en-US" dirty="0" err="1" smtClean="0">
                <a:latin typeface="Comic Sans MS" pitchFamily="66" charset="0"/>
              </a:rPr>
              <a:t>l’opéra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r>
              <a:rPr lang="en-US" dirty="0" smtClean="0">
                <a:latin typeface="Comic Sans MS" pitchFamily="66" charset="0"/>
              </a:rPr>
              <a:t>Claire et </a:t>
            </a:r>
            <a:r>
              <a:rPr lang="en-US" dirty="0" err="1" smtClean="0">
                <a:latin typeface="Comic Sans MS" pitchFamily="66" charset="0"/>
              </a:rPr>
              <a:t>toi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vous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err="1" smtClean="0">
                <a:latin typeface="Comic Sans MS" pitchFamily="66" charset="0"/>
              </a:rPr>
              <a:t>allez</a:t>
            </a:r>
            <a:r>
              <a:rPr lang="en-US" dirty="0" smtClean="0">
                <a:latin typeface="Comic Sans MS" pitchFamily="66" charset="0"/>
              </a:rPr>
              <a:t> à la mer.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3074" name="Picture 2" descr="C:\Users\pcedrone\AppData\Local\Microsoft\Windows\Temporary Internet Files\Content.IE5\6NDE87HT\MC90022183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475" y="3835400"/>
            <a:ext cx="1812925" cy="155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pcedrone\AppData\Local\Microsoft\Windows\Temporary Internet Files\Content.IE5\90STUOOF\MC9003342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888" y="3516313"/>
            <a:ext cx="1665287" cy="181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78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62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Comic Sans MS</vt:lpstr>
      <vt:lpstr>Office Theme</vt:lpstr>
      <vt:lpstr>Aller and destinations</vt:lpstr>
      <vt:lpstr>PowerPoint Presentation</vt:lpstr>
      <vt:lpstr>PowerPoint Presentation</vt:lpstr>
    </vt:vector>
  </TitlesOfParts>
  <Company>Washington Township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Aller and destinations</dc:title>
  <dc:creator>Patricia Cedrone</dc:creator>
  <cp:lastModifiedBy>Patricia Cedrone</cp:lastModifiedBy>
  <cp:revision>4</cp:revision>
  <dcterms:created xsi:type="dcterms:W3CDTF">2014-03-31T20:01:16Z</dcterms:created>
  <dcterms:modified xsi:type="dcterms:W3CDTF">2016-05-17T13:17:20Z</dcterms:modified>
</cp:coreProperties>
</file>