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5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4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4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5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6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8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6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5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4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6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D55CD-BEEF-4037-A81D-96806BEDA528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C2B75-34AD-48FF-A61C-40BA4E1E0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8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Adjectives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Bon/bonne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Mauvais</a:t>
            </a:r>
            <a:r>
              <a:rPr lang="en-US" dirty="0" smtClean="0">
                <a:latin typeface="Comic Sans MS" panose="030F0702030302020204" pitchFamily="66" charset="0"/>
              </a:rPr>
              <a:t>/</a:t>
            </a:r>
            <a:r>
              <a:rPr lang="en-US" dirty="0" err="1" smtClean="0">
                <a:latin typeface="Comic Sans MS" panose="030F0702030302020204" pitchFamily="66" charset="0"/>
              </a:rPr>
              <a:t>mauvaise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Délicieux</a:t>
            </a:r>
            <a:r>
              <a:rPr lang="en-US" dirty="0" smtClean="0">
                <a:latin typeface="Comic Sans MS" panose="030F0702030302020204" pitchFamily="66" charset="0"/>
              </a:rPr>
              <a:t>/</a:t>
            </a:r>
            <a:r>
              <a:rPr lang="en-US" dirty="0" err="1" smtClean="0">
                <a:latin typeface="Comic Sans MS" panose="030F0702030302020204" pitchFamily="66" charset="0"/>
              </a:rPr>
              <a:t>délicieuse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Intéressant</a:t>
            </a:r>
            <a:r>
              <a:rPr lang="en-US" dirty="0" smtClean="0">
                <a:latin typeface="Comic Sans MS" panose="030F0702030302020204" pitchFamily="66" charset="0"/>
              </a:rPr>
              <a:t>/</a:t>
            </a:r>
            <a:r>
              <a:rPr lang="en-US" dirty="0" err="1" smtClean="0">
                <a:latin typeface="Comic Sans MS" panose="030F0702030302020204" pitchFamily="66" charset="0"/>
              </a:rPr>
              <a:t>intéressante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Nouveau/nouvelle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Beau/belle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Joli</a:t>
            </a:r>
            <a:r>
              <a:rPr lang="en-US" dirty="0" smtClean="0">
                <a:latin typeface="Comic Sans MS" panose="030F0702030302020204" pitchFamily="66" charset="0"/>
              </a:rPr>
              <a:t>/</a:t>
            </a:r>
            <a:r>
              <a:rPr lang="en-US" dirty="0" err="1" smtClean="0">
                <a:latin typeface="Comic Sans MS" panose="030F0702030302020204" pitchFamily="66" charset="0"/>
              </a:rPr>
              <a:t>jolie</a:t>
            </a:r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79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r>
              <a:rPr lang="en-US" dirty="0" smtClean="0">
                <a:latin typeface="Comic Sans MS" panose="030F0702030302020204" pitchFamily="66" charset="0"/>
              </a:rPr>
              <a:t>dverbs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Bien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Mal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Très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bien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Très</a:t>
            </a:r>
            <a:r>
              <a:rPr lang="en-US" dirty="0" smtClean="0">
                <a:latin typeface="Comic Sans MS" panose="030F0702030302020204" pitchFamily="66" charset="0"/>
              </a:rPr>
              <a:t> mal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Souvent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De temps </a:t>
            </a:r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temps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Toujours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rarement</a:t>
            </a:r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5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anose="030F0702030302020204" pitchFamily="66" charset="0"/>
              </a:rPr>
              <a:t>Conjunctions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Et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Ou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>
                <a:latin typeface="Comic Sans MS" panose="030F0702030302020204" pitchFamily="66" charset="0"/>
              </a:rPr>
              <a:t>m</a:t>
            </a:r>
            <a:r>
              <a:rPr lang="en-US" dirty="0" err="1" smtClean="0">
                <a:latin typeface="Comic Sans MS" panose="030F0702030302020204" pitchFamily="66" charset="0"/>
              </a:rPr>
              <a:t>ais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5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</a:t>
            </a:r>
            <a:r>
              <a:rPr lang="en-US" dirty="0" smtClean="0">
                <a:latin typeface="Comic Sans MS" panose="030F0702030302020204" pitchFamily="66" charset="0"/>
              </a:rPr>
              <a:t>repositions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Avec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Pour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À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À la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Au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aux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De la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Du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des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04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Possessive adjectives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Mon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Ma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mes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9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Negative expressions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Ne…pas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Ne…plus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Ne…</a:t>
            </a:r>
            <a:r>
              <a:rPr lang="en-US" dirty="0" err="1" smtClean="0">
                <a:latin typeface="Comic Sans MS" panose="030F0702030302020204" pitchFamily="66" charset="0"/>
              </a:rPr>
              <a:t>jamais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Ne…</a:t>
            </a:r>
            <a:r>
              <a:rPr lang="en-US" dirty="0" err="1" smtClean="0">
                <a:latin typeface="Comic Sans MS" panose="030F0702030302020204" pitchFamily="66" charset="0"/>
              </a:rPr>
              <a:t>personne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Ne …pas encore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Ne…</a:t>
            </a:r>
            <a:r>
              <a:rPr lang="en-US" dirty="0" err="1" smtClean="0">
                <a:latin typeface="Comic Sans MS" panose="030F0702030302020204" pitchFamily="66" charset="0"/>
              </a:rPr>
              <a:t>rien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181600" cy="4351338"/>
          </a:xfrm>
        </p:spPr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Personne</a:t>
            </a:r>
            <a:r>
              <a:rPr lang="en-US" dirty="0" smtClean="0">
                <a:latin typeface="Comic Sans MS" panose="030F0702030302020204" pitchFamily="66" charset="0"/>
              </a:rPr>
              <a:t> ne….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Rien</a:t>
            </a:r>
            <a:r>
              <a:rPr lang="en-US" dirty="0" smtClean="0">
                <a:latin typeface="Comic Sans MS" panose="030F0702030302020204" pitchFamily="66" charset="0"/>
              </a:rPr>
              <a:t> ne…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97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Clothing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Weather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Seasons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Days of the week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Months of the year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Sports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Leisure activities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Means of transportation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Food and meals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Hotel amenities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Travel/vacation vocabulary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Family member vocabulary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1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Cultural Awareness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La Tour Eiffel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Le Louvre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Un croissant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Une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tartine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Les escargots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Une</a:t>
            </a:r>
            <a:r>
              <a:rPr lang="en-US" dirty="0" smtClean="0">
                <a:latin typeface="Comic Sans MS" panose="030F0702030302020204" pitchFamily="66" charset="0"/>
              </a:rPr>
              <a:t> quiche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Le Centre Pompidou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Le café au </a:t>
            </a:r>
            <a:r>
              <a:rPr lang="en-US" dirty="0" err="1" smtClean="0">
                <a:latin typeface="Comic Sans MS" panose="030F0702030302020204" pitchFamily="66" charset="0"/>
              </a:rPr>
              <a:t>lait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Le café noir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 MJC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L’Arc</a:t>
            </a:r>
            <a:r>
              <a:rPr lang="en-US" dirty="0" smtClean="0">
                <a:latin typeface="Comic Sans MS" panose="030F0702030302020204" pitchFamily="66" charset="0"/>
              </a:rPr>
              <a:t> de </a:t>
            </a:r>
            <a:r>
              <a:rPr lang="en-US" dirty="0" err="1" smtClean="0">
                <a:latin typeface="Comic Sans MS" panose="030F0702030302020204" pitchFamily="66" charset="0"/>
              </a:rPr>
              <a:t>Triomphe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Les Champs-Elysées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8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Add some </a:t>
            </a:r>
            <a:r>
              <a:rPr lang="en-US" dirty="0" smtClean="0">
                <a:latin typeface="Comic Sans MS" panose="030F0702030302020204" pitchFamily="66" charset="0"/>
              </a:rPr>
              <a:t>pizzazz to these basic sentences.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voyagé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visité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vu.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mangé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bu.</a:t>
            </a:r>
          </a:p>
          <a:p>
            <a:r>
              <a:rPr lang="en-US" i="1" dirty="0" smtClean="0">
                <a:latin typeface="Comic Sans MS" panose="030F0702030302020204" pitchFamily="66" charset="0"/>
              </a:rPr>
              <a:t>Je </a:t>
            </a:r>
            <a:r>
              <a:rPr lang="en-US" i="1" dirty="0" err="1" smtClean="0">
                <a:latin typeface="Comic Sans MS" panose="030F0702030302020204" pitchFamily="66" charset="0"/>
              </a:rPr>
              <a:t>suis</a:t>
            </a:r>
            <a:r>
              <a:rPr lang="en-US" i="1" dirty="0" smtClean="0">
                <a:latin typeface="Comic Sans MS" panose="030F0702030302020204" pitchFamily="66" charset="0"/>
              </a:rPr>
              <a:t> </a:t>
            </a:r>
            <a:r>
              <a:rPr lang="en-US" i="1" dirty="0" err="1" smtClean="0">
                <a:latin typeface="Comic Sans MS" panose="030F0702030302020204" pitchFamily="66" charset="0"/>
              </a:rPr>
              <a:t>allé</a:t>
            </a:r>
            <a:r>
              <a:rPr lang="en-US" i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i="1" dirty="0" smtClean="0">
                <a:latin typeface="Comic Sans MS" panose="030F0702030302020204" pitchFamily="66" charset="0"/>
              </a:rPr>
              <a:t>Je </a:t>
            </a:r>
            <a:r>
              <a:rPr lang="en-US" i="1" dirty="0" err="1" smtClean="0">
                <a:latin typeface="Comic Sans MS" panose="030F0702030302020204" pitchFamily="66" charset="0"/>
              </a:rPr>
              <a:t>suis</a:t>
            </a:r>
            <a:r>
              <a:rPr lang="en-US" i="1" dirty="0" smtClean="0">
                <a:latin typeface="Comic Sans MS" panose="030F0702030302020204" pitchFamily="66" charset="0"/>
              </a:rPr>
              <a:t> </a:t>
            </a:r>
            <a:r>
              <a:rPr lang="en-US" i="1" dirty="0" err="1" smtClean="0">
                <a:latin typeface="Comic Sans MS" panose="030F0702030302020204" pitchFamily="66" charset="0"/>
              </a:rPr>
              <a:t>arrivé</a:t>
            </a:r>
            <a:r>
              <a:rPr lang="en-US" i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i="1" dirty="0" smtClean="0">
                <a:latin typeface="Comic Sans MS" panose="030F0702030302020204" pitchFamily="66" charset="0"/>
              </a:rPr>
              <a:t>Je </a:t>
            </a:r>
            <a:r>
              <a:rPr lang="en-US" i="1" dirty="0" err="1" smtClean="0">
                <a:latin typeface="Comic Sans MS" panose="030F0702030302020204" pitchFamily="66" charset="0"/>
              </a:rPr>
              <a:t>suis</a:t>
            </a:r>
            <a:r>
              <a:rPr lang="en-US" i="1" dirty="0" smtClean="0">
                <a:latin typeface="Comic Sans MS" panose="030F0702030302020204" pitchFamily="66" charset="0"/>
              </a:rPr>
              <a:t> </a:t>
            </a:r>
            <a:r>
              <a:rPr lang="en-US" i="1" dirty="0" err="1" smtClean="0">
                <a:latin typeface="Comic Sans MS" panose="030F0702030302020204" pitchFamily="66" charset="0"/>
              </a:rPr>
              <a:t>resté</a:t>
            </a:r>
            <a:r>
              <a:rPr lang="en-US" i="1" dirty="0" smtClean="0">
                <a:latin typeface="Comic Sans MS" panose="030F0702030302020204" pitchFamily="66" charset="0"/>
              </a:rPr>
              <a:t>.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pris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mis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fait.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J’ai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lu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38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167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Adjectives</vt:lpstr>
      <vt:lpstr>Adverbs</vt:lpstr>
      <vt:lpstr>Conjunctions</vt:lpstr>
      <vt:lpstr>Prepositions</vt:lpstr>
      <vt:lpstr>Possessive adjectives</vt:lpstr>
      <vt:lpstr>Negative expressions</vt:lpstr>
      <vt:lpstr>PowerPoint Presentation</vt:lpstr>
      <vt:lpstr>Cultural Awareness</vt:lpstr>
      <vt:lpstr>Add some pizzazz to these basic sentences.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</dc:title>
  <dc:creator>Patricia Cedrone</dc:creator>
  <cp:lastModifiedBy>Patricia Cedrone</cp:lastModifiedBy>
  <cp:revision>8</cp:revision>
  <dcterms:created xsi:type="dcterms:W3CDTF">2015-05-21T15:31:48Z</dcterms:created>
  <dcterms:modified xsi:type="dcterms:W3CDTF">2016-05-16T17:43:11Z</dcterms:modified>
</cp:coreProperties>
</file>