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7" r:id="rId3"/>
    <p:sldId id="285" r:id="rId4"/>
    <p:sldId id="315" r:id="rId5"/>
    <p:sldId id="316" r:id="rId6"/>
    <p:sldId id="25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858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FA991-2550-4FAE-A5CD-3E7589478575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36C8E-2B0D-49A7-8882-C4B95BA6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83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0D3D-F31B-4CDF-801B-5CD863289BEC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7F42-11B2-438C-9489-D8CC5D803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0D3D-F31B-4CDF-801B-5CD863289BEC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7F42-11B2-438C-9489-D8CC5D803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0D3D-F31B-4CDF-801B-5CD863289BEC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7F42-11B2-438C-9489-D8CC5D803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6228E-D9E3-40FD-97D6-D24270792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381381-64BC-4C4F-90C1-13D383606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B15E5-4636-4EF3-962A-B4802DB92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039D-0935-442A-AE2B-0D357E7CE470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4923B-46AE-4CF3-9C42-CA15F999E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F4FA2-4D6C-441D-9EC3-9B2F5E02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B2EA-06A7-4509-AEDC-80E78832A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9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2D9E3-85D9-4384-B452-5DE9989A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C10B1-B960-452D-A2A6-0156127B8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06F83-351F-491D-BA97-08824A279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039D-0935-442A-AE2B-0D357E7CE470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3BC97-938A-436F-A657-7B81EE130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E836B-66D5-422E-8201-A742F0700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B2EA-06A7-4509-AEDC-80E78832A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8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9FEE2-8EA1-4D33-9C4C-78D6D99B6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793A8-733D-44B0-B6C2-4BD3D9616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B9A17-F8FC-4E80-AEC4-AF018301A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039D-0935-442A-AE2B-0D357E7CE470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41D47-31BE-4519-9C51-C4E1F4CB2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47C7A-3102-4AB4-BE16-1DA0154AA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B2EA-06A7-4509-AEDC-80E78832A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27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FE41B-1E30-4AE2-B40E-8AB3A4F1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A70B3-56D1-4804-AB89-F1A1671D6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289EB-659F-49E2-983C-0DD2EC9CB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230F9-E5EA-48B7-BF4A-BF644B457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039D-0935-442A-AE2B-0D357E7CE470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0AECB-3804-4E65-9CA2-B40982B1D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76C43-05ED-4D66-8CAF-177D2305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B2EA-06A7-4509-AEDC-80E78832A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54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0A9D0-6653-47A2-8F36-035B37A20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AD6C9-39C3-4CF6-A12C-B9513EEB1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11634-9D56-4CD3-8D31-F86046F57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36E5FC-F9C7-494B-9525-31499C9493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37F2D2-C08E-49D0-98C2-6923255D3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59E3BA-8E43-4FF8-BED5-EC7C2B545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039D-0935-442A-AE2B-0D357E7CE470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43F873-E1B8-41A8-B8D1-5BC1D4D4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91F47A-C904-4B26-BA99-BC2F278BF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B2EA-06A7-4509-AEDC-80E78832A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01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B4448-C1B7-445B-95BA-BE17F21D3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C4EEB2-0884-41EB-B649-63B2A41FC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039D-0935-442A-AE2B-0D357E7CE470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A57D7-E3D3-4E29-9458-5B316361D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99532-6DAA-4CE5-ABAF-07670436E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B2EA-06A7-4509-AEDC-80E78832A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77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2341DB-5DFB-483B-8E2A-9E124AE1A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039D-0935-442A-AE2B-0D357E7CE470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9693AA-1244-4575-A971-7E8DA2CBA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9D797-DF2E-4CD6-9C28-AAC254BBE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B2EA-06A7-4509-AEDC-80E78832A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40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2AF0-0667-4819-AACB-F8533E516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3BBC-B7E6-4FDD-9DBD-89866B84B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73AE6-8444-4A47-9418-EA87B34E8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FB62A-8871-4990-964F-17803FB6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039D-0935-442A-AE2B-0D357E7CE470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6DA2B9-9566-4048-91E0-D0CEEF557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9C634-94FA-40D6-A0DE-7E1EA34C8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B2EA-06A7-4509-AEDC-80E78832A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39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0D3D-F31B-4CDF-801B-5CD863289BEC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7F42-11B2-438C-9489-D8CC5D803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F49DC-DC6E-4868-89E1-F1B4984B9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1965C5-6B35-4D94-A031-7E540D93EB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01850-40AF-46EF-8430-60F2F40A4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4023A-86F3-49E7-9C4C-DE523CA17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039D-0935-442A-AE2B-0D357E7CE470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31D37-3624-4C41-B31E-D425E266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72A60-DB15-4D7F-B3AE-13195B5EF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B2EA-06A7-4509-AEDC-80E78832A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28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A1DE1-32C3-4282-B8CF-DB999B1EA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7A8DC9-AD5F-46E5-82FC-205F4B27C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42959-7198-4156-9AC1-18D6C5CE5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039D-0935-442A-AE2B-0D357E7CE470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7E88C-2C82-46BB-8A6A-3482EC60C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99EF1-0C99-41CC-B60F-8D128CA6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B2EA-06A7-4509-AEDC-80E78832A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57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C7C45D-2D0F-431C-B84D-7C57B019F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1D753-BD68-4E90-A6D1-287121C8C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9614C-158E-4A30-899A-6290E4890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6039D-0935-442A-AE2B-0D357E7CE470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4A3C2-8475-4AE0-8B65-835467FE0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49CA5-51C3-47F1-A26D-76391E630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6B2EA-06A7-4509-AEDC-80E78832A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7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0D3D-F31B-4CDF-801B-5CD863289BEC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7F42-11B2-438C-9489-D8CC5D803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0D3D-F31B-4CDF-801B-5CD863289BEC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7F42-11B2-438C-9489-D8CC5D803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0D3D-F31B-4CDF-801B-5CD863289BEC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7F42-11B2-438C-9489-D8CC5D803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0D3D-F31B-4CDF-801B-5CD863289BEC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7F42-11B2-438C-9489-D8CC5D803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0D3D-F31B-4CDF-801B-5CD863289BEC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7F42-11B2-438C-9489-D8CC5D803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0D3D-F31B-4CDF-801B-5CD863289BEC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7F42-11B2-438C-9489-D8CC5D803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0D3D-F31B-4CDF-801B-5CD863289BEC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7F42-11B2-438C-9489-D8CC5D803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A0D3D-F31B-4CDF-801B-5CD863289BEC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17F42-11B2-438C-9489-D8CC5D803A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0530B1-7258-42A7-B1CF-584CF4DA1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FB1D9-C86F-435B-9C80-51EE92D12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B768B-F3DF-4A51-BB17-B94559B571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6039D-0935-442A-AE2B-0D357E7CE470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FB416-E6FA-4044-904B-40BC860DF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58EED-8AA0-49FF-8C72-52740E772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6B2EA-06A7-4509-AEDC-80E78832A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9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360363" y="2551113"/>
            <a:ext cx="8377237" cy="3924300"/>
          </a:xfrm>
          <a:prstGeom prst="rect">
            <a:avLst/>
          </a:prstGeom>
          <a:solidFill>
            <a:srgbClr val="FFFF99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505200"/>
            <a:ext cx="8266113" cy="31686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500" b="1" dirty="0">
              <a:latin typeface="Century Gothic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b="1" dirty="0"/>
              <a:t>Thursday,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b="1" dirty="0"/>
              <a:t>May 25, 2023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>
              <a:latin typeface="Arial Rounded MT Bold" pitchFamily="34" charset="0"/>
            </a:endParaRPr>
          </a:p>
        </p:txBody>
      </p:sp>
      <p:pic>
        <p:nvPicPr>
          <p:cNvPr id="5124" name="Picture 4" descr="CRMS Sign Front 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1" t="30755" r="17621" b="27506"/>
          <a:stretch/>
        </p:blipFill>
        <p:spPr bwMode="auto">
          <a:xfrm>
            <a:off x="1828800" y="304800"/>
            <a:ext cx="5433219" cy="344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8FB880-75F4-45CF-817C-2C6981DCE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501445"/>
            <a:ext cx="1732264" cy="2244394"/>
          </a:xfrm>
          <a:prstGeom prst="rect">
            <a:avLst/>
          </a:prstGeom>
        </p:spPr>
      </p:pic>
    </p:spTree>
  </p:cSld>
  <p:clrMapOvr>
    <a:masterClrMapping/>
  </p:clrMapOvr>
  <p:transition advTm="8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9B6CF2-6113-0458-A235-433AF9721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64" y="914400"/>
            <a:ext cx="7814099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D5A78-718E-CA4B-D66A-A5E74DAB5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757363"/>
            <a:ext cx="3944022" cy="247739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50" dirty="0"/>
              <a:t>CRMS </a:t>
            </a:r>
            <a:r>
              <a:rPr lang="en-US" sz="2850" b="1" u="sng" dirty="0"/>
              <a:t>WILL NOT </a:t>
            </a:r>
            <a:r>
              <a:rPr lang="en-US" sz="2850" dirty="0"/>
              <a:t>TOLERATE ANY INAPPROPRIATE COMMENTS, HATE SPEECH OR PUT DOWNS TOWARD </a:t>
            </a:r>
            <a:r>
              <a:rPr lang="en-US" sz="2850" b="1" i="1" dirty="0"/>
              <a:t>ANY STUDENT!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0852B-A9E3-8223-8C86-068B98E82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407694"/>
            <a:ext cx="3944022" cy="1045946"/>
          </a:xfrm>
        </p:spPr>
        <p:txBody>
          <a:bodyPr anchor="ctr">
            <a:normAutofit fontScale="77500" lnSpcReduction="20000"/>
          </a:bodyPr>
          <a:lstStyle/>
          <a:p>
            <a:r>
              <a:rPr lang="en-US" dirty="0"/>
              <a:t>IF YOU SEE OR HEAR SOMETHING, SAY SOMETHING</a:t>
            </a:r>
          </a:p>
        </p:txBody>
      </p:sp>
      <p:pic>
        <p:nvPicPr>
          <p:cNvPr id="4" name="Picture 3" descr="Abstract red geometric pattern">
            <a:extLst>
              <a:ext uri="{FF2B5EF4-FFF2-40B4-BE49-F238E27FC236}">
                <a16:creationId xmlns:a16="http://schemas.microsoft.com/office/drawing/2014/main" id="{DD53FB3E-219A-4D00-F976-9A0E75D68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85" r="36094" b="-1"/>
          <a:stretch/>
        </p:blipFill>
        <p:spPr>
          <a:xfrm>
            <a:off x="4773336" y="857257"/>
            <a:ext cx="4370664" cy="5143493"/>
          </a:xfrm>
          <a:custGeom>
            <a:avLst/>
            <a:gdLst/>
            <a:ahLst/>
            <a:cxnLst/>
            <a:rect l="l" t="t" r="r" b="b"/>
            <a:pathLst>
              <a:path w="5827552" h="6858000">
                <a:moveTo>
                  <a:pt x="391440" y="4232571"/>
                </a:moveTo>
                <a:cubicBezTo>
                  <a:pt x="581049" y="4232571"/>
                  <a:pt x="734757" y="4386279"/>
                  <a:pt x="734757" y="4575888"/>
                </a:cubicBezTo>
                <a:cubicBezTo>
                  <a:pt x="734757" y="4765497"/>
                  <a:pt x="581049" y="4919205"/>
                  <a:pt x="391440" y="4919205"/>
                </a:cubicBezTo>
                <a:cubicBezTo>
                  <a:pt x="201831" y="4919205"/>
                  <a:pt x="48123" y="4765497"/>
                  <a:pt x="48123" y="4575888"/>
                </a:cubicBezTo>
                <a:cubicBezTo>
                  <a:pt x="48123" y="4386279"/>
                  <a:pt x="201831" y="4232571"/>
                  <a:pt x="391440" y="4232571"/>
                </a:cubicBezTo>
                <a:close/>
                <a:moveTo>
                  <a:pt x="247368" y="1806694"/>
                </a:moveTo>
                <a:cubicBezTo>
                  <a:pt x="383986" y="1806694"/>
                  <a:pt x="494736" y="1917444"/>
                  <a:pt x="494736" y="2054062"/>
                </a:cubicBezTo>
                <a:cubicBezTo>
                  <a:pt x="494736" y="2190680"/>
                  <a:pt x="383986" y="2301430"/>
                  <a:pt x="247368" y="2301430"/>
                </a:cubicBezTo>
                <a:cubicBezTo>
                  <a:pt x="110750" y="2301430"/>
                  <a:pt x="0" y="2190680"/>
                  <a:pt x="0" y="2054062"/>
                </a:cubicBezTo>
                <a:cubicBezTo>
                  <a:pt x="0" y="1917444"/>
                  <a:pt x="110750" y="1806694"/>
                  <a:pt x="247368" y="1806694"/>
                </a:cubicBezTo>
                <a:close/>
                <a:moveTo>
                  <a:pt x="247369" y="1294715"/>
                </a:moveTo>
                <a:cubicBezTo>
                  <a:pt x="326938" y="1294715"/>
                  <a:pt x="391441" y="1359218"/>
                  <a:pt x="391441" y="1438787"/>
                </a:cubicBezTo>
                <a:cubicBezTo>
                  <a:pt x="391441" y="1518356"/>
                  <a:pt x="326938" y="1582859"/>
                  <a:pt x="247369" y="1582859"/>
                </a:cubicBezTo>
                <a:cubicBezTo>
                  <a:pt x="167800" y="1582859"/>
                  <a:pt x="103297" y="1518356"/>
                  <a:pt x="103297" y="1438787"/>
                </a:cubicBezTo>
                <a:cubicBezTo>
                  <a:pt x="103297" y="1359218"/>
                  <a:pt x="167800" y="1294715"/>
                  <a:pt x="247369" y="1294715"/>
                </a:cubicBezTo>
                <a:close/>
                <a:moveTo>
                  <a:pt x="480671" y="0"/>
                </a:moveTo>
                <a:lnTo>
                  <a:pt x="5827552" y="0"/>
                </a:lnTo>
                <a:lnTo>
                  <a:pt x="5827552" y="6858000"/>
                </a:lnTo>
                <a:lnTo>
                  <a:pt x="5825818" y="6858000"/>
                </a:lnTo>
                <a:lnTo>
                  <a:pt x="236731" y="6858000"/>
                </a:lnTo>
                <a:lnTo>
                  <a:pt x="225831" y="6841105"/>
                </a:lnTo>
                <a:cubicBezTo>
                  <a:pt x="35993" y="6490332"/>
                  <a:pt x="58970" y="6027176"/>
                  <a:pt x="314550" y="5720066"/>
                </a:cubicBezTo>
                <a:cubicBezTo>
                  <a:pt x="1530043" y="4259025"/>
                  <a:pt x="615593" y="4079388"/>
                  <a:pt x="503588" y="3464278"/>
                </a:cubicBezTo>
                <a:cubicBezTo>
                  <a:pt x="330606" y="2514465"/>
                  <a:pt x="722867" y="2276432"/>
                  <a:pt x="675681" y="1809180"/>
                </a:cubicBezTo>
                <a:cubicBezTo>
                  <a:pt x="624359" y="1301070"/>
                  <a:pt x="219491" y="1102027"/>
                  <a:pt x="245003" y="646882"/>
                </a:cubicBezTo>
                <a:cubicBezTo>
                  <a:pt x="249830" y="424885"/>
                  <a:pt x="318025" y="228632"/>
                  <a:pt x="431196" y="6414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403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A6AEC6-1F9F-47FD-878F-EBC1050A4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67" t="21745" r="1666" b="12005"/>
          <a:stretch/>
        </p:blipFill>
        <p:spPr>
          <a:xfrm>
            <a:off x="0" y="609600"/>
            <a:ext cx="9151189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0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F0627-B24A-4B9F-B30B-E816C5C97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8459" y="885264"/>
            <a:ext cx="3065480" cy="2166836"/>
          </a:xfrm>
        </p:spPr>
        <p:txBody>
          <a:bodyPr anchor="b">
            <a:normAutofit/>
          </a:bodyPr>
          <a:lstStyle/>
          <a:p>
            <a:pPr algn="l"/>
            <a:r>
              <a:rPr lang="en-US" sz="4050" dirty="0"/>
              <a:t>Chess Club</a:t>
            </a:r>
            <a:br>
              <a:rPr lang="en-US" sz="4050" dirty="0"/>
            </a:br>
            <a:r>
              <a:rPr lang="en-US" sz="1800" dirty="0"/>
              <a:t>(Every other Wednesday)</a:t>
            </a:r>
            <a:br>
              <a:rPr lang="en-US" sz="4050" dirty="0"/>
            </a:br>
            <a:r>
              <a:rPr lang="en-US" sz="3000" dirty="0"/>
              <a:t>Room 218</a:t>
            </a:r>
            <a:endParaRPr lang="en-US" sz="405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C4DF94-A9C8-4EBB-BC2B-F63F9F136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7008" y="4420420"/>
            <a:ext cx="3716931" cy="860897"/>
          </a:xfrm>
        </p:spPr>
        <p:txBody>
          <a:bodyPr anchor="t">
            <a:noAutofit/>
          </a:bodyPr>
          <a:lstStyle/>
          <a:p>
            <a:pPr algn="l"/>
            <a:r>
              <a:rPr lang="en-US" sz="4400" dirty="0"/>
              <a:t>Next Meeting: </a:t>
            </a:r>
            <a:r>
              <a:rPr lang="en-US" sz="4400" dirty="0">
                <a:solidFill>
                  <a:srgbClr val="FF0000"/>
                </a:solidFill>
              </a:rPr>
              <a:t>5/31</a:t>
            </a:r>
          </a:p>
        </p:txBody>
      </p:sp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857250"/>
            <a:ext cx="5391038" cy="51435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21C066-D6F7-4658-BBC4-B47B673B3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9" r="13581" b="-1"/>
          <a:stretch/>
        </p:blipFill>
        <p:spPr bwMode="auto">
          <a:xfrm>
            <a:off x="1" y="857257"/>
            <a:ext cx="5271371" cy="5143493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219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47</Words>
  <Application>Microsoft Office PowerPoint</Application>
  <PresentationFormat>On-screen Show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Rounded MT Bold</vt:lpstr>
      <vt:lpstr>Calibri</vt:lpstr>
      <vt:lpstr>Calibri Light</vt:lpstr>
      <vt:lpstr>Century Gothic</vt:lpstr>
      <vt:lpstr>Office Theme</vt:lpstr>
      <vt:lpstr>1_Office Theme</vt:lpstr>
      <vt:lpstr>PowerPoint Presentation</vt:lpstr>
      <vt:lpstr>PowerPoint Presentation</vt:lpstr>
      <vt:lpstr>CRMS WILL NOT TOLERATE ANY INAPPROPRIATE COMMENTS, HATE SPEECH OR PUT DOWNS TOWARD ANY STUDENT!</vt:lpstr>
      <vt:lpstr>PowerPoint Presentation</vt:lpstr>
      <vt:lpstr>Chess Club (Every other Wednesday) Room 218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Chestnut Ridge Middle School</dc:title>
  <dc:creator>James</dc:creator>
  <cp:lastModifiedBy>James Tarr</cp:lastModifiedBy>
  <cp:revision>409</cp:revision>
  <dcterms:created xsi:type="dcterms:W3CDTF">2012-09-06T02:05:20Z</dcterms:created>
  <dcterms:modified xsi:type="dcterms:W3CDTF">2023-05-24T14:50:49Z</dcterms:modified>
</cp:coreProperties>
</file>