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7" r:id="rId3"/>
    <p:sldId id="284" r:id="rId4"/>
    <p:sldId id="280" r:id="rId5"/>
    <p:sldId id="256" r:id="rId6"/>
    <p:sldId id="271" r:id="rId7"/>
    <p:sldId id="287" r:id="rId8"/>
    <p:sldId id="304" r:id="rId9"/>
    <p:sldId id="302" r:id="rId10"/>
    <p:sldId id="305" r:id="rId11"/>
    <p:sldId id="307" r:id="rId12"/>
    <p:sldId id="308" r:id="rId13"/>
    <p:sldId id="276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858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F05DE9-065D-47AF-9FA2-A281E8346D3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405761A-AAB2-4247-8CA9-2D242863331F}">
      <dgm:prSet/>
      <dgm:spPr/>
      <dgm:t>
        <a:bodyPr/>
        <a:lstStyle/>
        <a:p>
          <a:r>
            <a:rPr lang="en-US" b="1"/>
            <a:t>After School: </a:t>
          </a:r>
          <a:endParaRPr lang="en-US"/>
        </a:p>
      </dgm:t>
    </dgm:pt>
    <dgm:pt modelId="{4E0C879A-D153-43F4-ADDF-F0332702A7A4}" type="parTrans" cxnId="{BA52846B-C165-4326-9DED-93F889420B14}">
      <dgm:prSet/>
      <dgm:spPr/>
      <dgm:t>
        <a:bodyPr/>
        <a:lstStyle/>
        <a:p>
          <a:endParaRPr lang="en-US"/>
        </a:p>
      </dgm:t>
    </dgm:pt>
    <dgm:pt modelId="{9BDF3147-609F-4580-A2E5-23B3314A2B44}" type="sibTrans" cxnId="{BA52846B-C165-4326-9DED-93F889420B14}">
      <dgm:prSet/>
      <dgm:spPr/>
      <dgm:t>
        <a:bodyPr/>
        <a:lstStyle/>
        <a:p>
          <a:endParaRPr lang="en-US"/>
        </a:p>
      </dgm:t>
    </dgm:pt>
    <dgm:pt modelId="{6DD9E75E-ED2D-4B49-ACC7-4746BC526085}">
      <dgm:prSet/>
      <dgm:spPr/>
      <dgm:t>
        <a:bodyPr/>
        <a:lstStyle/>
        <a:p>
          <a:r>
            <a:rPr lang="en-US" b="1"/>
            <a:t>Tuesdays – Room 220</a:t>
          </a:r>
          <a:endParaRPr lang="en-US"/>
        </a:p>
      </dgm:t>
    </dgm:pt>
    <dgm:pt modelId="{10C6253D-DFE6-4AD9-A51A-74C2747BD9EB}" type="parTrans" cxnId="{3A9DE8AE-BAB3-4C67-83A5-6C50A3DD5ABA}">
      <dgm:prSet/>
      <dgm:spPr/>
      <dgm:t>
        <a:bodyPr/>
        <a:lstStyle/>
        <a:p>
          <a:endParaRPr lang="en-US"/>
        </a:p>
      </dgm:t>
    </dgm:pt>
    <dgm:pt modelId="{1B4AA4DA-E723-47EB-B18A-F2DFA8302411}" type="sibTrans" cxnId="{3A9DE8AE-BAB3-4C67-83A5-6C50A3DD5ABA}">
      <dgm:prSet/>
      <dgm:spPr/>
      <dgm:t>
        <a:bodyPr/>
        <a:lstStyle/>
        <a:p>
          <a:endParaRPr lang="en-US"/>
        </a:p>
      </dgm:t>
    </dgm:pt>
    <dgm:pt modelId="{2A70992D-99CD-420A-9C5C-69A406ECCEBD}">
      <dgm:prSet/>
      <dgm:spPr/>
      <dgm:t>
        <a:bodyPr/>
        <a:lstStyle/>
        <a:p>
          <a:r>
            <a:rPr lang="en-US" b="1"/>
            <a:t>Thursdays – Room 224</a:t>
          </a:r>
          <a:endParaRPr lang="en-US"/>
        </a:p>
      </dgm:t>
    </dgm:pt>
    <dgm:pt modelId="{C649958B-44C3-497D-95F6-3F684FFECEF3}" type="parTrans" cxnId="{4090AFEA-7684-4491-BB25-FA8ED8DC0991}">
      <dgm:prSet/>
      <dgm:spPr/>
      <dgm:t>
        <a:bodyPr/>
        <a:lstStyle/>
        <a:p>
          <a:endParaRPr lang="en-US"/>
        </a:p>
      </dgm:t>
    </dgm:pt>
    <dgm:pt modelId="{ACC8AAB0-58FC-445B-BF1F-083191B0C550}" type="sibTrans" cxnId="{4090AFEA-7684-4491-BB25-FA8ED8DC0991}">
      <dgm:prSet/>
      <dgm:spPr/>
      <dgm:t>
        <a:bodyPr/>
        <a:lstStyle/>
        <a:p>
          <a:endParaRPr lang="en-US"/>
        </a:p>
      </dgm:t>
    </dgm:pt>
    <dgm:pt modelId="{C15C9AB3-A871-4F46-B74E-2248069FC22F}" type="pres">
      <dgm:prSet presAssocID="{68F05DE9-065D-47AF-9FA2-A281E8346D3B}" presName="linear" presStyleCnt="0">
        <dgm:presLayoutVars>
          <dgm:animLvl val="lvl"/>
          <dgm:resizeHandles val="exact"/>
        </dgm:presLayoutVars>
      </dgm:prSet>
      <dgm:spPr/>
    </dgm:pt>
    <dgm:pt modelId="{7357F75A-DBD9-4B87-8892-1D815E7B9C73}" type="pres">
      <dgm:prSet presAssocID="{3405761A-AAB2-4247-8CA9-2D242863331F}" presName="parentText" presStyleLbl="node1" presStyleIdx="0" presStyleCnt="3" custLinFactY="-600" custLinFactNeighborX="0" custLinFactNeighborY="-100000">
        <dgm:presLayoutVars>
          <dgm:chMax val="0"/>
          <dgm:bulletEnabled val="1"/>
        </dgm:presLayoutVars>
      </dgm:prSet>
      <dgm:spPr/>
    </dgm:pt>
    <dgm:pt modelId="{998ED90F-6E22-45F0-B6E8-DD3CF4922C96}" type="pres">
      <dgm:prSet presAssocID="{9BDF3147-609F-4580-A2E5-23B3314A2B44}" presName="spacer" presStyleCnt="0"/>
      <dgm:spPr/>
    </dgm:pt>
    <dgm:pt modelId="{A49CF1C4-7D58-48EF-B824-6D9BF590EA73}" type="pres">
      <dgm:prSet presAssocID="{6DD9E75E-ED2D-4B49-ACC7-4746BC52608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779E0C-644E-4DD6-9C3E-CB7650DB4213}" type="pres">
      <dgm:prSet presAssocID="{1B4AA4DA-E723-47EB-B18A-F2DFA8302411}" presName="spacer" presStyleCnt="0"/>
      <dgm:spPr/>
    </dgm:pt>
    <dgm:pt modelId="{17964228-882F-47A6-A84D-4B1A59C7EBAC}" type="pres">
      <dgm:prSet presAssocID="{2A70992D-99CD-420A-9C5C-69A406ECCEB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4F60801-C2CB-4291-9C8D-D7C414C93C8B}" type="presOf" srcId="{2A70992D-99CD-420A-9C5C-69A406ECCEBD}" destId="{17964228-882F-47A6-A84D-4B1A59C7EBAC}" srcOrd="0" destOrd="0" presId="urn:microsoft.com/office/officeart/2005/8/layout/vList2"/>
    <dgm:cxn modelId="{9748C832-15C8-4093-BA27-F1248B27DE9D}" type="presOf" srcId="{68F05DE9-065D-47AF-9FA2-A281E8346D3B}" destId="{C15C9AB3-A871-4F46-B74E-2248069FC22F}" srcOrd="0" destOrd="0" presId="urn:microsoft.com/office/officeart/2005/8/layout/vList2"/>
    <dgm:cxn modelId="{BA52846B-C165-4326-9DED-93F889420B14}" srcId="{68F05DE9-065D-47AF-9FA2-A281E8346D3B}" destId="{3405761A-AAB2-4247-8CA9-2D242863331F}" srcOrd="0" destOrd="0" parTransId="{4E0C879A-D153-43F4-ADDF-F0332702A7A4}" sibTransId="{9BDF3147-609F-4580-A2E5-23B3314A2B44}"/>
    <dgm:cxn modelId="{9F73C154-393E-4557-B705-3F35B6F6B72F}" type="presOf" srcId="{3405761A-AAB2-4247-8CA9-2D242863331F}" destId="{7357F75A-DBD9-4B87-8892-1D815E7B9C73}" srcOrd="0" destOrd="0" presId="urn:microsoft.com/office/officeart/2005/8/layout/vList2"/>
    <dgm:cxn modelId="{3A9DE8AE-BAB3-4C67-83A5-6C50A3DD5ABA}" srcId="{68F05DE9-065D-47AF-9FA2-A281E8346D3B}" destId="{6DD9E75E-ED2D-4B49-ACC7-4746BC526085}" srcOrd="1" destOrd="0" parTransId="{10C6253D-DFE6-4AD9-A51A-74C2747BD9EB}" sibTransId="{1B4AA4DA-E723-47EB-B18A-F2DFA8302411}"/>
    <dgm:cxn modelId="{5BD2B0B3-7E24-4642-B6BD-43292A09A0A2}" type="presOf" srcId="{6DD9E75E-ED2D-4B49-ACC7-4746BC526085}" destId="{A49CF1C4-7D58-48EF-B824-6D9BF590EA73}" srcOrd="0" destOrd="0" presId="urn:microsoft.com/office/officeart/2005/8/layout/vList2"/>
    <dgm:cxn modelId="{4090AFEA-7684-4491-BB25-FA8ED8DC0991}" srcId="{68F05DE9-065D-47AF-9FA2-A281E8346D3B}" destId="{2A70992D-99CD-420A-9C5C-69A406ECCEBD}" srcOrd="2" destOrd="0" parTransId="{C649958B-44C3-497D-95F6-3F684FFECEF3}" sibTransId="{ACC8AAB0-58FC-445B-BF1F-083191B0C550}"/>
    <dgm:cxn modelId="{3F4C21F4-D09B-4442-9009-48269985E7AE}" type="presParOf" srcId="{C15C9AB3-A871-4F46-B74E-2248069FC22F}" destId="{7357F75A-DBD9-4B87-8892-1D815E7B9C73}" srcOrd="0" destOrd="0" presId="urn:microsoft.com/office/officeart/2005/8/layout/vList2"/>
    <dgm:cxn modelId="{1ACCD86C-B054-4984-AA25-F6CEF7776753}" type="presParOf" srcId="{C15C9AB3-A871-4F46-B74E-2248069FC22F}" destId="{998ED90F-6E22-45F0-B6E8-DD3CF4922C96}" srcOrd="1" destOrd="0" presId="urn:microsoft.com/office/officeart/2005/8/layout/vList2"/>
    <dgm:cxn modelId="{20A59A31-7CD3-4F5B-B374-C8F4A5B15F73}" type="presParOf" srcId="{C15C9AB3-A871-4F46-B74E-2248069FC22F}" destId="{A49CF1C4-7D58-48EF-B824-6D9BF590EA73}" srcOrd="2" destOrd="0" presId="urn:microsoft.com/office/officeart/2005/8/layout/vList2"/>
    <dgm:cxn modelId="{3B7D2915-395E-4CC8-8658-E52B7C73B839}" type="presParOf" srcId="{C15C9AB3-A871-4F46-B74E-2248069FC22F}" destId="{59779E0C-644E-4DD6-9C3E-CB7650DB4213}" srcOrd="3" destOrd="0" presId="urn:microsoft.com/office/officeart/2005/8/layout/vList2"/>
    <dgm:cxn modelId="{F07A6FDA-3B1D-4359-B097-71E5914362BB}" type="presParOf" srcId="{C15C9AB3-A871-4F46-B74E-2248069FC22F}" destId="{17964228-882F-47A6-A84D-4B1A59C7EBA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7F75A-DBD9-4B87-8892-1D815E7B9C73}">
      <dsp:nvSpPr>
        <dsp:cNvPr id="0" name=""/>
        <dsp:cNvSpPr/>
      </dsp:nvSpPr>
      <dsp:spPr>
        <a:xfrm>
          <a:off x="0" y="304001"/>
          <a:ext cx="386834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After School: </a:t>
          </a:r>
          <a:endParaRPr lang="en-US" sz="3000" kern="1200"/>
        </a:p>
      </dsp:txBody>
      <dsp:txXfrm>
        <a:off x="35125" y="339126"/>
        <a:ext cx="3798090" cy="649299"/>
      </dsp:txXfrm>
    </dsp:sp>
    <dsp:sp modelId="{A49CF1C4-7D58-48EF-B824-6D9BF590EA73}">
      <dsp:nvSpPr>
        <dsp:cNvPr id="0" name=""/>
        <dsp:cNvSpPr/>
      </dsp:nvSpPr>
      <dsp:spPr>
        <a:xfrm>
          <a:off x="0" y="1200668"/>
          <a:ext cx="386834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Tuesdays – Room 220</a:t>
          </a:r>
          <a:endParaRPr lang="en-US" sz="3000" kern="1200"/>
        </a:p>
      </dsp:txBody>
      <dsp:txXfrm>
        <a:off x="35125" y="1235793"/>
        <a:ext cx="3798090" cy="649299"/>
      </dsp:txXfrm>
    </dsp:sp>
    <dsp:sp modelId="{17964228-882F-47A6-A84D-4B1A59C7EBAC}">
      <dsp:nvSpPr>
        <dsp:cNvPr id="0" name=""/>
        <dsp:cNvSpPr/>
      </dsp:nvSpPr>
      <dsp:spPr>
        <a:xfrm>
          <a:off x="0" y="2006618"/>
          <a:ext cx="386834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Thursdays – Room 224</a:t>
          </a:r>
          <a:endParaRPr lang="en-US" sz="3000" kern="1200"/>
        </a:p>
      </dsp:txBody>
      <dsp:txXfrm>
        <a:off x="35125" y="2041743"/>
        <a:ext cx="3798090" cy="64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21E63-DDA7-4D99-BC0A-52F85C0D003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91E5F-C02C-4710-97AE-139B454A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6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A0D3D-F31B-4CDF-801B-5CD863289BE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17F42-11B2-438C-9489-D8CC5D803A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360363" y="2551113"/>
            <a:ext cx="8377237" cy="3924300"/>
          </a:xfrm>
          <a:prstGeom prst="rect">
            <a:avLst/>
          </a:prstGeom>
          <a:solidFill>
            <a:srgbClr val="FFFF99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05200"/>
            <a:ext cx="8266113" cy="3168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500" b="1" dirty="0">
              <a:latin typeface="Century Gothic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000" b="1" dirty="0"/>
              <a:t>Friday,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000" b="1" dirty="0"/>
              <a:t>December 8, 2023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b="1" dirty="0">
              <a:latin typeface="Arial Rounded MT Bold" pitchFamily="34" charset="0"/>
            </a:endParaRPr>
          </a:p>
        </p:txBody>
      </p:sp>
      <p:pic>
        <p:nvPicPr>
          <p:cNvPr id="5124" name="Picture 4" descr="CRMS Sign Front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30755" r="17621" b="27506"/>
          <a:stretch/>
        </p:blipFill>
        <p:spPr bwMode="auto">
          <a:xfrm>
            <a:off x="1828800" y="304800"/>
            <a:ext cx="5433219" cy="344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0D8A8-E140-2B4E-A693-1A76B30C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/>
              <a:t>Coding Club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D4AEB-E2E8-7304-8D0D-20607D315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900"/>
          </a:p>
          <a:p>
            <a:pPr marL="0" indent="0">
              <a:buNone/>
            </a:pPr>
            <a:r>
              <a:rPr lang="en-US" sz="1900"/>
              <a:t>Meeting</a:t>
            </a:r>
          </a:p>
          <a:p>
            <a:pPr marL="0" indent="0">
              <a:buNone/>
            </a:pPr>
            <a:r>
              <a:rPr lang="en-US" sz="1900"/>
              <a:t>Tuesday, December 19</a:t>
            </a:r>
          </a:p>
          <a:p>
            <a:pPr marL="0" indent="0">
              <a:buNone/>
            </a:pPr>
            <a:r>
              <a:rPr lang="en-US" sz="1900"/>
              <a:t>After School - Room 225</a:t>
            </a:r>
          </a:p>
          <a:p>
            <a:pPr marL="0" indent="0">
              <a:buNone/>
            </a:pPr>
            <a:endParaRPr lang="en-US" sz="1900"/>
          </a:p>
          <a:p>
            <a:pPr marL="0" indent="0">
              <a:buNone/>
            </a:pPr>
            <a:r>
              <a:rPr lang="en-US" sz="1900"/>
              <a:t>All are welcome to join!</a:t>
            </a:r>
          </a:p>
        </p:txBody>
      </p:sp>
      <p:pic>
        <p:nvPicPr>
          <p:cNvPr id="4" name="Picture 3" descr="A computer screen with many colorful text&#10;&#10;Description automatically generated">
            <a:extLst>
              <a:ext uri="{FF2B5EF4-FFF2-40B4-BE49-F238E27FC236}">
                <a16:creationId xmlns:a16="http://schemas.microsoft.com/office/drawing/2014/main" id="{0DA0BC11-0456-A5DD-CA8A-CCE1F4BDD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3" r="13889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94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B5E3E-5C75-BCD9-AEFB-A9410AF3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/>
              <a:t>Boys Basketball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5A49C-5459-36ED-BBB0-C1803F4B2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Tryouts:</a:t>
            </a:r>
          </a:p>
          <a:p>
            <a:pPr marL="0" indent="0">
              <a:buNone/>
            </a:pPr>
            <a:r>
              <a:rPr lang="en-US" sz="1900" dirty="0"/>
              <a:t>December 12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61DC1-71A4-9B6C-B06F-3D930F927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1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C3C4-46CC-1EEE-FF2D-DECFEBEC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66C2-D676-FEF6-E2F4-B9CF2F94E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DC9CD-E974-B80C-4F1B-0D88BDDE3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528" y="0"/>
            <a:ext cx="486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E237-0A40-28C8-8A8E-AC5EF949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A2F30-22BB-DD0B-7A6A-8FC1D515B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97FE7-D204-7531-C1F8-B7918B82E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5B68C-8284-AB69-6839-21D869FFD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70" y="1517006"/>
            <a:ext cx="8109259" cy="5066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5AE6F-4EB9-98D1-7D1B-D1FFBECF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Today’s </a:t>
            </a:r>
            <a:br>
              <a:rPr lang="en-US" dirty="0"/>
            </a:br>
            <a:r>
              <a:rPr lang="en-US" dirty="0"/>
              <a:t>Morning Announcements Team: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4D7AF-838C-F444-9086-13079446A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Laylah Farrell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Connor Moffitt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Aubrianna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Faust 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4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AC9F2-261F-7C8E-807F-8DFF3CC87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8FD98-98C3-E3FA-98D4-E90198822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5AA1AE-9112-DB0F-DAB8-DA94C7016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902197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80DA1-5AD8-C353-E8F3-50E01168B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CE1C6-952C-B7B3-C71F-1E442D57B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67" t="32500" r="2500" b="22500"/>
          <a:stretch/>
        </p:blipFill>
        <p:spPr>
          <a:xfrm>
            <a:off x="228599" y="609600"/>
            <a:ext cx="8763001" cy="54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F4A27-B78D-5077-1402-9B03AFD5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6th Grade Homework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9C619-3E92-C37D-E5C5-42EAE1184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Thursdays</a:t>
            </a:r>
          </a:p>
          <a:p>
            <a:pPr marL="0" indent="0">
              <a:buNone/>
            </a:pPr>
            <a:r>
              <a:rPr lang="en-US" dirty="0"/>
              <a:t>After School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EF615-3DFE-AF11-D5BA-2C958A252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193097"/>
            <a:ext cx="4686443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8DEC11-1347-7D8E-7B61-6371D3342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50" b="1" dirty="0"/>
              <a:t>7</a:t>
            </a:r>
            <a:r>
              <a:rPr lang="en-US" sz="4050" b="1" baseline="30000" dirty="0"/>
              <a:t>th</a:t>
            </a:r>
            <a:r>
              <a:rPr lang="en-US" sz="4050" b="1" dirty="0"/>
              <a:t> Grade Homework Club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C947C-4479-33A7-E1EB-353AFC502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1028" name="Content Placeholder 5">
            <a:extLst>
              <a:ext uri="{FF2B5EF4-FFF2-40B4-BE49-F238E27FC236}">
                <a16:creationId xmlns:a16="http://schemas.microsoft.com/office/drawing/2014/main" id="{20AE0777-07A9-D96C-AD6E-B9B56226297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27460" y="2248729"/>
          <a:ext cx="3868340" cy="312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ow Homework Can Add to Your Child's Daily Stressors - Thrive Global">
            <a:extLst>
              <a:ext uri="{FF2B5EF4-FFF2-40B4-BE49-F238E27FC236}">
                <a16:creationId xmlns:a16="http://schemas.microsoft.com/office/drawing/2014/main" id="{1BC8EFBD-18F8-D04C-6DE6-BB9BA418349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72" y="2843938"/>
            <a:ext cx="3061514" cy="23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8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F4A27-B78D-5077-1402-9B03AFD5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Grade Homework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9C619-3E92-C37D-E5C5-42EAE1184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Mondays</a:t>
            </a:r>
          </a:p>
          <a:p>
            <a:pPr marL="0" indent="0">
              <a:buNone/>
            </a:pPr>
            <a:r>
              <a:rPr lang="en-US" dirty="0"/>
              <a:t>After School</a:t>
            </a:r>
          </a:p>
          <a:p>
            <a:pPr marL="0" indent="0">
              <a:buNone/>
            </a:pPr>
            <a:r>
              <a:rPr lang="en-US" dirty="0"/>
              <a:t>Room 213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EF615-3DFE-AF11-D5BA-2C958A252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193097"/>
            <a:ext cx="4686443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B2F5-851B-9560-0FCC-84CD5629D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752600"/>
            <a:ext cx="8229600" cy="4525963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sz="4000" b="1" dirty="0">
                <a:solidFill>
                  <a:srgbClr val="C82613"/>
                </a:solidFill>
                <a:effectLst/>
                <a:latin typeface="inherit"/>
              </a:rPr>
              <a:t>HUSTLE Drawing Dates:</a:t>
            </a:r>
            <a:endParaRPr lang="en-US" sz="400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 fontAlgn="base">
              <a:buNone/>
            </a:pPr>
            <a:endParaRPr lang="en-US" sz="260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 fontAlgn="base">
              <a:buNone/>
            </a:pPr>
            <a:endParaRPr lang="en-US" sz="430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 fontAlgn="base">
              <a:buNone/>
            </a:pPr>
            <a:r>
              <a:rPr lang="en-US" sz="4300" b="1" dirty="0">
                <a:solidFill>
                  <a:srgbClr val="C82613"/>
                </a:solidFill>
                <a:effectLst/>
                <a:latin typeface="inherit"/>
              </a:rPr>
              <a:t>December: </a:t>
            </a:r>
          </a:p>
          <a:p>
            <a:pPr marL="0" indent="0" algn="ctr" fontAlgn="base">
              <a:buNone/>
            </a:pPr>
            <a:r>
              <a:rPr lang="en-US" sz="4300" b="1" dirty="0">
                <a:solidFill>
                  <a:srgbClr val="C82613"/>
                </a:solidFill>
                <a:effectLst/>
                <a:latin typeface="inherit"/>
              </a:rPr>
              <a:t>12/15</a:t>
            </a:r>
            <a:endParaRPr lang="en-US" sz="430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>
              <a:buNone/>
            </a:pPr>
            <a:br>
              <a:rPr lang="en-US" sz="18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5DBDC-BACB-2478-5FDE-0A1EA035C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2819400"/>
            <a:ext cx="18002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C2E2E-844F-01DA-6C09-98BACFCC9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D68AC-C386-71AA-8308-E834C22DA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68D11-B32F-BA85-FDB4-5B726C005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44" y="0"/>
            <a:ext cx="5301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567D0-A2D9-F35D-BFDD-FDDD2D20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r>
              <a:rPr lang="en-US" sz="4700"/>
              <a:t>Talent Show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FC675-99C2-8F84-300E-B5CEBE8B0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900"/>
          </a:p>
          <a:p>
            <a:pPr marL="0" indent="0">
              <a:buNone/>
            </a:pPr>
            <a:r>
              <a:rPr lang="en-US" sz="1900"/>
              <a:t>Auditions</a:t>
            </a:r>
          </a:p>
          <a:p>
            <a:pPr marL="0" indent="0">
              <a:buNone/>
            </a:pPr>
            <a:r>
              <a:rPr lang="en-US" sz="1900"/>
              <a:t>Thursday, January 4</a:t>
            </a:r>
          </a:p>
          <a:p>
            <a:pPr marL="0" indent="0">
              <a:buNone/>
            </a:pPr>
            <a:r>
              <a:rPr lang="en-US" sz="1900"/>
              <a:t>Until 4:00 PM</a:t>
            </a:r>
          </a:p>
          <a:p>
            <a:pPr marL="0" indent="0">
              <a:buNone/>
            </a:pPr>
            <a:endParaRPr lang="en-US" sz="1900"/>
          </a:p>
          <a:p>
            <a:pPr marL="0" indent="0">
              <a:buNone/>
            </a:pPr>
            <a:r>
              <a:rPr lang="en-US" sz="1900"/>
              <a:t>Please have one minute of your act ready for auditions.</a:t>
            </a:r>
          </a:p>
        </p:txBody>
      </p:sp>
      <p:pic>
        <p:nvPicPr>
          <p:cNvPr id="4" name="Picture 3" descr="A logo for a show&#10;&#10;Description automatically generated">
            <a:extLst>
              <a:ext uri="{FF2B5EF4-FFF2-40B4-BE49-F238E27FC236}">
                <a16:creationId xmlns:a16="http://schemas.microsoft.com/office/drawing/2014/main" id="{EFFA72B5-7966-2A66-2F93-FB3B81AE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86" y="2405443"/>
            <a:ext cx="4094226" cy="20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103</Words>
  <Application>Microsoft Office PowerPoint</Application>
  <PresentationFormat>On-screen Show (4:3)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Rounded MT Bold</vt:lpstr>
      <vt:lpstr>Calibri</vt:lpstr>
      <vt:lpstr>Century Gothic</vt:lpstr>
      <vt:lpstr>Georgia</vt:lpstr>
      <vt:lpstr>inherit</vt:lpstr>
      <vt:lpstr>Office Theme</vt:lpstr>
      <vt:lpstr>PowerPoint Presentation</vt:lpstr>
      <vt:lpstr>PowerPoint Presentation</vt:lpstr>
      <vt:lpstr>PowerPoint Presentation</vt:lpstr>
      <vt:lpstr>6th Grade Homework Club</vt:lpstr>
      <vt:lpstr>7th Grade Homework Club </vt:lpstr>
      <vt:lpstr>8th Grade Homework Club</vt:lpstr>
      <vt:lpstr>PowerPoint Presentation</vt:lpstr>
      <vt:lpstr>PowerPoint Presentation</vt:lpstr>
      <vt:lpstr>Talent Show</vt:lpstr>
      <vt:lpstr>Coding Club</vt:lpstr>
      <vt:lpstr>Boys Basketball</vt:lpstr>
      <vt:lpstr>PowerPoint Presentation</vt:lpstr>
      <vt:lpstr>PowerPoint Presentation</vt:lpstr>
      <vt:lpstr>Today’s  Morning Announcements Team: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Chestnut Ridge Middle School</dc:title>
  <dc:creator>James</dc:creator>
  <cp:lastModifiedBy>James Tarr</cp:lastModifiedBy>
  <cp:revision>169</cp:revision>
  <dcterms:created xsi:type="dcterms:W3CDTF">2012-09-06T02:05:20Z</dcterms:created>
  <dcterms:modified xsi:type="dcterms:W3CDTF">2023-12-07T13:17:30Z</dcterms:modified>
</cp:coreProperties>
</file>