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91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7EA0-CD35-4779-AD0B-305E6DA1E54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F1791-9859-4573-9B4E-F11B97CA8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98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7EA0-CD35-4779-AD0B-305E6DA1E54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F1791-9859-4573-9B4E-F11B97CA8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245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7EA0-CD35-4779-AD0B-305E6DA1E54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F1791-9859-4573-9B4E-F11B97CA8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390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7EA0-CD35-4779-AD0B-305E6DA1E54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F1791-9859-4573-9B4E-F11B97CA8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399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7EA0-CD35-4779-AD0B-305E6DA1E54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F1791-9859-4573-9B4E-F11B97CA8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79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7EA0-CD35-4779-AD0B-305E6DA1E54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F1791-9859-4573-9B4E-F11B97CA8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514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7EA0-CD35-4779-AD0B-305E6DA1E54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F1791-9859-4573-9B4E-F11B97CA8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991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7EA0-CD35-4779-AD0B-305E6DA1E54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F1791-9859-4573-9B4E-F11B97CA8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712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7EA0-CD35-4779-AD0B-305E6DA1E54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F1791-9859-4573-9B4E-F11B97CA8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423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7EA0-CD35-4779-AD0B-305E6DA1E54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F1791-9859-4573-9B4E-F11B97CA8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2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7EA0-CD35-4779-AD0B-305E6DA1E54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F1791-9859-4573-9B4E-F11B97CA8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49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D7EA0-CD35-4779-AD0B-305E6DA1E54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F1791-9859-4573-9B4E-F11B97CA8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20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23432" y="89294"/>
            <a:ext cx="9144000" cy="1176337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Rockwell Extra Bold" panose="02060903040505020403" pitchFamily="18" charset="0"/>
              </a:rPr>
              <a:t>Teen Homework Haven</a:t>
            </a:r>
            <a:r>
              <a:rPr lang="en-US" sz="4800" dirty="0">
                <a:latin typeface="Stencil" panose="040409050D0802020404" pitchFamily="82" charset="0"/>
              </a:rPr>
              <a:t/>
            </a:r>
            <a:br>
              <a:rPr lang="en-US" sz="4800" dirty="0">
                <a:latin typeface="Stencil" panose="040409050D0802020404" pitchFamily="82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@ Margaret E. Heggan Free Public Library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5024" y="1276384"/>
            <a:ext cx="9981951" cy="126413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altLang="en-US" sz="3200" b="1" dirty="0">
                <a:solidFill>
                  <a:srgbClr val="7030A0"/>
                </a:solidFill>
                <a:latin typeface="Rockwell Extra Bold" panose="02060903040505020403" pitchFamily="18" charset="0"/>
              </a:rPr>
              <a:t>Stuck on a school project? Having trouble with an essay? Need homework assistance?</a:t>
            </a:r>
          </a:p>
          <a:p>
            <a:endParaRPr lang="en-US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1508" y="6082883"/>
            <a:ext cx="1088898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Margaret E. Heggan Free Public Library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606 Delsea Drive, Sewell, NJ 08080 ● 856-589-3334 ● www.hegganlibrary.org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67238F-0202-4196-91AA-E3061F51B7B8}"/>
              </a:ext>
            </a:extLst>
          </p:cNvPr>
          <p:cNvSpPr txBox="1"/>
          <p:nvPr/>
        </p:nvSpPr>
        <p:spPr>
          <a:xfrm>
            <a:off x="2223432" y="5259591"/>
            <a:ext cx="72480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Contact the Teen Librarian for assistance at 856-589-3334, ext. 224 or email bpilling@hegganlibrary.org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C2500C0-D29B-4768-A07A-7508D80EED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33503">
            <a:off x="548029" y="2868671"/>
            <a:ext cx="3350806" cy="2235616"/>
          </a:xfrm>
          <a:prstGeom prst="rect">
            <a:avLst/>
          </a:prstGeom>
          <a:ln>
            <a:solidFill>
              <a:srgbClr val="7030A0"/>
            </a:solidFill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B8D8E91-3E93-4DF4-B1F0-C41B98B66849}"/>
              </a:ext>
            </a:extLst>
          </p:cNvPr>
          <p:cNvSpPr txBox="1"/>
          <p:nvPr/>
        </p:nvSpPr>
        <p:spPr>
          <a:xfrm>
            <a:off x="5612557" y="2551269"/>
            <a:ext cx="617992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Get help with: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en-US" dirty="0"/>
              <a:t>Research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en-US" dirty="0" err="1"/>
              <a:t>Heggan</a:t>
            </a:r>
            <a:r>
              <a:rPr lang="en-US" dirty="0"/>
              <a:t> Library databases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en-US" dirty="0"/>
              <a:t>Computer skills (Microsoft programs, Internet, etc.)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en-US" dirty="0"/>
              <a:t>eBook and audiobook downloads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en-US" dirty="0"/>
              <a:t>Job or college searches and applications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en-US" dirty="0"/>
              <a:t>Resume or portfolio building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7216CA-E0DA-4292-8784-A9FB00828D18}"/>
              </a:ext>
            </a:extLst>
          </p:cNvPr>
          <p:cNvSpPr txBox="1"/>
          <p:nvPr/>
        </p:nvSpPr>
        <p:spPr>
          <a:xfrm>
            <a:off x="6507416" y="4674871"/>
            <a:ext cx="5285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Available the first and third Wednesdays of the month from 2:30 -3:30pm via phone or email.</a:t>
            </a:r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12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160</TotalTime>
  <Words>91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Rockwell Extra Bold</vt:lpstr>
      <vt:lpstr>Stencil</vt:lpstr>
      <vt:lpstr>Wingdings</vt:lpstr>
      <vt:lpstr>Office Theme</vt:lpstr>
      <vt:lpstr>Teen Homework Haven @ Margaret E. Heggan Free Public Library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TEEN ADVISORY BOARD @ Margaret E. Heggan Free Public Library presents:</dc:title>
  <dc:creator>Node45</dc:creator>
  <cp:lastModifiedBy>Barbara Pilling</cp:lastModifiedBy>
  <cp:revision>32</cp:revision>
  <cp:lastPrinted>2021-12-14T15:36:29Z</cp:lastPrinted>
  <dcterms:created xsi:type="dcterms:W3CDTF">2019-03-20T14:05:31Z</dcterms:created>
  <dcterms:modified xsi:type="dcterms:W3CDTF">2022-03-02T15:56:51Z</dcterms:modified>
</cp:coreProperties>
</file>