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56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4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o1tlpSsBz0Hhk9k-gZK9nM7sEUzjhxJC_52mfR61IIA/edit?ts=5ca2de24#slide=id.p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tps.org/cms/lib/NJ01912980/Centricity/Domain/172/NJSLA%20Spring%202019%20Preparation%20and%20Security%20Training%20-%20High%20School.mp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tps.org/cms/lib/NJ01912980/Centricity/Domain/172/NJSLA%20Spring%202019%20Test%20Administration%20Training.mp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creencast-o-matic.com/watch/cqfVIVZcu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DE638A-D9FA-42B4-92BC-2EBD61666E44}"/>
              </a:ext>
            </a:extLst>
          </p:cNvPr>
          <p:cNvSpPr txBox="1"/>
          <p:nvPr/>
        </p:nvSpPr>
        <p:spPr>
          <a:xfrm>
            <a:off x="613954" y="901337"/>
            <a:ext cx="113777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Welcome!</a:t>
            </a:r>
          </a:p>
          <a:p>
            <a:pPr algn="ctr"/>
            <a:endParaRPr lang="en-US" sz="8000" dirty="0"/>
          </a:p>
          <a:p>
            <a:pPr algn="ctr"/>
            <a:r>
              <a:rPr lang="en-US" sz="8000" dirty="0"/>
              <a:t>Please be sure to sign in.</a:t>
            </a:r>
          </a:p>
        </p:txBody>
      </p:sp>
    </p:spTree>
    <p:extLst>
      <p:ext uri="{BB962C8B-B14F-4D97-AF65-F5344CB8AC3E}">
        <p14:creationId xmlns:p14="http://schemas.microsoft.com/office/powerpoint/2010/main" val="172566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5E32ED-9056-4430-AD24-58B5D53F566B}"/>
              </a:ext>
            </a:extLst>
          </p:cNvPr>
          <p:cNvSpPr txBox="1"/>
          <p:nvPr/>
        </p:nvSpPr>
        <p:spPr>
          <a:xfrm>
            <a:off x="1933303" y="1175657"/>
            <a:ext cx="933994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/>
              <a:t>Today’s Agenda</a:t>
            </a:r>
          </a:p>
          <a:p>
            <a:endParaRPr lang="en-US" sz="4000" dirty="0"/>
          </a:p>
          <a:p>
            <a:pPr marL="342900" indent="-342900">
              <a:buAutoNum type="arabicPeriod"/>
            </a:pPr>
            <a:r>
              <a:rPr lang="en-US" sz="4000" dirty="0"/>
              <a:t>GSA Presentation on LGBTQ Issues</a:t>
            </a:r>
          </a:p>
          <a:p>
            <a:pPr marL="342900" indent="-342900">
              <a:buAutoNum type="arabicPeriod"/>
            </a:pPr>
            <a:endParaRPr lang="en-US" sz="4000" dirty="0"/>
          </a:p>
          <a:p>
            <a:pPr marL="342900" indent="-342900">
              <a:buAutoNum type="arabicPeriod"/>
            </a:pPr>
            <a:r>
              <a:rPr lang="en-US" sz="4000" dirty="0"/>
              <a:t>NJSLA Training</a:t>
            </a:r>
          </a:p>
          <a:p>
            <a:pPr marL="342900" indent="-342900">
              <a:buAutoNum type="arabicPeriod"/>
            </a:pPr>
            <a:endParaRPr lang="en-US" sz="4000" dirty="0"/>
          </a:p>
          <a:p>
            <a:pPr marL="342900" indent="-342900">
              <a:buAutoNum type="arabicPeriod"/>
            </a:pPr>
            <a:r>
              <a:rPr lang="en-US" sz="4000" dirty="0"/>
              <a:t>Mindfulness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5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1A5AFE-0E19-428E-AE96-2FDF153E0847}"/>
              </a:ext>
            </a:extLst>
          </p:cNvPr>
          <p:cNvSpPr txBox="1"/>
          <p:nvPr/>
        </p:nvSpPr>
        <p:spPr>
          <a:xfrm>
            <a:off x="2650728" y="2248530"/>
            <a:ext cx="7210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hlinkClick r:id="rId2"/>
              </a:rPr>
              <a:t>GSA Presentation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0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1E304F-C4C1-4417-9FAB-067CDFE4AD9D}"/>
              </a:ext>
            </a:extLst>
          </p:cNvPr>
          <p:cNvSpPr txBox="1"/>
          <p:nvPr/>
        </p:nvSpPr>
        <p:spPr>
          <a:xfrm>
            <a:off x="1371601" y="0"/>
            <a:ext cx="1012371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NJSLA</a:t>
            </a:r>
          </a:p>
          <a:p>
            <a:pPr algn="ctr"/>
            <a:endParaRPr lang="en-US" sz="4800" dirty="0"/>
          </a:p>
          <a:p>
            <a:r>
              <a:rPr lang="en-US" sz="4800" dirty="0"/>
              <a:t>Monday, April 15</a:t>
            </a:r>
            <a:r>
              <a:rPr lang="en-US" sz="4800" baseline="30000" dirty="0"/>
              <a:t>th</a:t>
            </a:r>
            <a:r>
              <a:rPr lang="en-US" sz="4800" dirty="0"/>
              <a:t> – Math Unit 1</a:t>
            </a:r>
          </a:p>
          <a:p>
            <a:endParaRPr lang="en-US" sz="4800" dirty="0"/>
          </a:p>
          <a:p>
            <a:r>
              <a:rPr lang="en-US" sz="4800" dirty="0"/>
              <a:t>Tuesday, April 16</a:t>
            </a:r>
            <a:r>
              <a:rPr lang="en-US" sz="4800" baseline="30000" dirty="0"/>
              <a:t>th</a:t>
            </a:r>
            <a:r>
              <a:rPr lang="en-US" sz="4800" dirty="0"/>
              <a:t> – Math Unit 2</a:t>
            </a:r>
          </a:p>
          <a:p>
            <a:endParaRPr lang="en-US" sz="4800" dirty="0"/>
          </a:p>
          <a:p>
            <a:r>
              <a:rPr lang="en-US" sz="4800" dirty="0"/>
              <a:t>Wednesday, April 17</a:t>
            </a:r>
            <a:r>
              <a:rPr lang="en-US" sz="4800" baseline="30000" dirty="0"/>
              <a:t>th</a:t>
            </a:r>
            <a:r>
              <a:rPr lang="en-US" sz="4800" dirty="0"/>
              <a:t> – ELA Unit 1</a:t>
            </a:r>
          </a:p>
          <a:p>
            <a:endParaRPr lang="en-US" sz="4800" dirty="0"/>
          </a:p>
          <a:p>
            <a:r>
              <a:rPr lang="en-US" sz="4800" dirty="0"/>
              <a:t>Thursday, April 18</a:t>
            </a:r>
            <a:r>
              <a:rPr lang="en-US" sz="4800" baseline="30000" dirty="0"/>
              <a:t>th</a:t>
            </a:r>
            <a:r>
              <a:rPr lang="en-US" sz="4800" dirty="0"/>
              <a:t> – ELA Unit 2</a:t>
            </a:r>
          </a:p>
        </p:txBody>
      </p:sp>
    </p:spTree>
    <p:extLst>
      <p:ext uri="{BB962C8B-B14F-4D97-AF65-F5344CB8AC3E}">
        <p14:creationId xmlns:p14="http://schemas.microsoft.com/office/powerpoint/2010/main" val="101674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F6B407-38A8-4D3E-B751-D070DC6FA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105078"/>
              </p:ext>
            </p:extLst>
          </p:nvPr>
        </p:nvGraphicFramePr>
        <p:xfrm>
          <a:off x="3065417" y="378822"/>
          <a:ext cx="6061166" cy="6100356"/>
        </p:xfrm>
        <a:graphic>
          <a:graphicData uri="http://schemas.openxmlformats.org/drawingml/2006/table">
            <a:tbl>
              <a:tblPr firstRow="1" firstCol="1" bandRow="1"/>
              <a:tblGrid>
                <a:gridCol w="3030583">
                  <a:extLst>
                    <a:ext uri="{9D8B030D-6E8A-4147-A177-3AD203B41FA5}">
                      <a16:colId xmlns:a16="http://schemas.microsoft.com/office/drawing/2014/main" val="3954443906"/>
                    </a:ext>
                  </a:extLst>
                </a:gridCol>
                <a:gridCol w="3030583">
                  <a:extLst>
                    <a:ext uri="{9D8B030D-6E8A-4147-A177-3AD203B41FA5}">
                      <a16:colId xmlns:a16="http://schemas.microsoft.com/office/drawing/2014/main" val="1360055051"/>
                    </a:ext>
                  </a:extLst>
                </a:gridCol>
              </a:tblGrid>
              <a:tr h="508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NJSLA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April 15-18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99285"/>
                  </a:ext>
                </a:extLst>
              </a:tr>
              <a:tr h="508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Testing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Testing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59615"/>
                  </a:ext>
                </a:extLst>
              </a:tr>
              <a:tr h="508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7:20-9:55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079574"/>
                  </a:ext>
                </a:extLst>
              </a:tr>
              <a:tr h="508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Homeroom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10:00-10:10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872422"/>
                  </a:ext>
                </a:extLst>
              </a:tr>
              <a:tr h="508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10:15-10:40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590366"/>
                  </a:ext>
                </a:extLst>
              </a:tr>
              <a:tr h="508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10:45-11:10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075309"/>
                  </a:ext>
                </a:extLst>
              </a:tr>
              <a:tr h="508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11:15-11:40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145693"/>
                  </a:ext>
                </a:extLst>
              </a:tr>
              <a:tr h="508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11:45-12:10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308263"/>
                  </a:ext>
                </a:extLst>
              </a:tr>
              <a:tr h="508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12:15-12:40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953493"/>
                  </a:ext>
                </a:extLst>
              </a:tr>
              <a:tr h="508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12:45-1:10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98198"/>
                  </a:ext>
                </a:extLst>
              </a:tr>
              <a:tr h="508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1:15-1:40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734287"/>
                  </a:ext>
                </a:extLst>
              </a:tr>
              <a:tr h="508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1:45-2:10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024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21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90DD05-D31C-4BD3-A3A5-EEA5B99AE377}"/>
              </a:ext>
            </a:extLst>
          </p:cNvPr>
          <p:cNvSpPr txBox="1"/>
          <p:nvPr/>
        </p:nvSpPr>
        <p:spPr>
          <a:xfrm>
            <a:off x="2517913" y="2274838"/>
            <a:ext cx="111450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NJSLA Training </a:t>
            </a:r>
            <a:r>
              <a:rPr lang="en-US" sz="4800" dirty="0">
                <a:hlinkClick r:id="rId2"/>
              </a:rPr>
              <a:t>Video # 1</a:t>
            </a:r>
            <a:endParaRPr lang="en-US" sz="4800" dirty="0"/>
          </a:p>
          <a:p>
            <a:endParaRPr lang="en-US" sz="4800" dirty="0"/>
          </a:p>
          <a:p>
            <a:r>
              <a:rPr lang="en-US" sz="4800" dirty="0"/>
              <a:t>Test Preparation and Security</a:t>
            </a:r>
          </a:p>
        </p:txBody>
      </p:sp>
    </p:spTree>
    <p:extLst>
      <p:ext uri="{BB962C8B-B14F-4D97-AF65-F5344CB8AC3E}">
        <p14:creationId xmlns:p14="http://schemas.microsoft.com/office/powerpoint/2010/main" val="3620988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4A9BA0-083A-44CC-A6DF-97C8EA746F93}"/>
              </a:ext>
            </a:extLst>
          </p:cNvPr>
          <p:cNvSpPr txBox="1"/>
          <p:nvPr/>
        </p:nvSpPr>
        <p:spPr>
          <a:xfrm>
            <a:off x="2703443" y="2274838"/>
            <a:ext cx="85211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NJSLA Training </a:t>
            </a:r>
            <a:r>
              <a:rPr lang="en-US" sz="4800" dirty="0">
                <a:hlinkClick r:id="rId2"/>
              </a:rPr>
              <a:t>Video # 2</a:t>
            </a:r>
            <a:endParaRPr lang="en-US" sz="4800" dirty="0"/>
          </a:p>
          <a:p>
            <a:endParaRPr lang="en-US" sz="4800" dirty="0"/>
          </a:p>
          <a:p>
            <a:r>
              <a:rPr lang="en-US" sz="4800" dirty="0"/>
              <a:t>Test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71517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E624BD9-62FB-467A-ACDC-4836ADC5F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C973920-672E-443D-8D2E-2D1E3853A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B57D2F-78B1-4A67-8950-90CCFE533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927" y="289368"/>
            <a:ext cx="5490143" cy="2233913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144C6E"/>
                </a:solidFill>
              </a:rPr>
              <a:t>NJSLA Training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63DD75-42D3-453C-A84D-D18B4215C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2A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35E6D5-DCE3-47D7-8968-F2645AB0F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9714" y="1403686"/>
            <a:ext cx="3995592" cy="3995592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56FCFF0D-73EB-44A0-A201-00A959021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694" y="2685576"/>
            <a:ext cx="6506999" cy="399559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300" kern="0" spc="0" dirty="0"/>
              <a:t>All staff must report to g-205 to sign their security agreements On:</a:t>
            </a:r>
          </a:p>
          <a:p>
            <a:pPr marL="800100" lvl="1" indent="-342900" algn="l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US" sz="2300" b="1" kern="0" spc="0" dirty="0">
                <a:solidFill>
                  <a:srgbClr val="144C6E"/>
                </a:solidFill>
              </a:rPr>
              <a:t>Weds, April 3</a:t>
            </a:r>
            <a:r>
              <a:rPr lang="en-US" sz="2300" b="1" kern="0" spc="0" baseline="30000" dirty="0">
                <a:solidFill>
                  <a:srgbClr val="144C6E"/>
                </a:solidFill>
              </a:rPr>
              <a:t>rd</a:t>
            </a:r>
            <a:r>
              <a:rPr lang="en-US" sz="2300" b="1" kern="0" spc="0" dirty="0">
                <a:solidFill>
                  <a:srgbClr val="144C6E"/>
                </a:solidFill>
              </a:rPr>
              <a:t>      7:30 AM – 2:30 PM</a:t>
            </a:r>
          </a:p>
          <a:p>
            <a:pPr marL="800100" lvl="1" indent="-342900" algn="l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US" sz="2300" b="1" kern="0" spc="0" dirty="0">
                <a:solidFill>
                  <a:srgbClr val="144C6E"/>
                </a:solidFill>
              </a:rPr>
              <a:t>Thurs, April 4</a:t>
            </a:r>
            <a:r>
              <a:rPr lang="en-US" sz="2300" b="1" kern="0" spc="0" baseline="30000" dirty="0">
                <a:solidFill>
                  <a:srgbClr val="144C6E"/>
                </a:solidFill>
              </a:rPr>
              <a:t>th</a:t>
            </a:r>
            <a:r>
              <a:rPr lang="en-US" sz="2300" b="1" kern="0" dirty="0">
                <a:solidFill>
                  <a:srgbClr val="144C6E"/>
                </a:solidFill>
              </a:rPr>
              <a:t>      7:30 AM – 2:30 PM</a:t>
            </a:r>
            <a:endParaRPr lang="en-US" sz="2300" b="1" kern="0" spc="0" dirty="0">
              <a:solidFill>
                <a:srgbClr val="144C6E"/>
              </a:solidFill>
            </a:endParaRPr>
          </a:p>
          <a:p>
            <a:pPr marL="800100" lvl="1" indent="-342900" algn="l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US" sz="2300" b="1" kern="0" spc="0" dirty="0">
                <a:solidFill>
                  <a:srgbClr val="144C6E"/>
                </a:solidFill>
              </a:rPr>
              <a:t>Fri, April 5</a:t>
            </a:r>
            <a:r>
              <a:rPr lang="en-US" sz="2300" b="1" kern="0" spc="0" baseline="30000" dirty="0">
                <a:solidFill>
                  <a:srgbClr val="144C6E"/>
                </a:solidFill>
              </a:rPr>
              <a:t>th</a:t>
            </a:r>
            <a:r>
              <a:rPr lang="en-US" sz="2300" b="1" kern="0" dirty="0">
                <a:solidFill>
                  <a:srgbClr val="144C6E"/>
                </a:solidFill>
              </a:rPr>
              <a:t>           7:30 AM – 2:30 PM</a:t>
            </a:r>
            <a:endParaRPr lang="en-US" sz="2300" b="1" kern="0" spc="0" dirty="0">
              <a:solidFill>
                <a:srgbClr val="144C6E"/>
              </a:solidFill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300" kern="0" spc="0" dirty="0"/>
              <a:t>Any staff who would like additional training/practice are welcome to stay for support.</a:t>
            </a:r>
          </a:p>
        </p:txBody>
      </p:sp>
    </p:spTree>
    <p:extLst>
      <p:ext uri="{BB962C8B-B14F-4D97-AF65-F5344CB8AC3E}">
        <p14:creationId xmlns:p14="http://schemas.microsoft.com/office/powerpoint/2010/main" val="2642391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B4D0A0-614F-4729-BA7E-3841DBF3739F}"/>
              </a:ext>
            </a:extLst>
          </p:cNvPr>
          <p:cNvSpPr txBox="1"/>
          <p:nvPr/>
        </p:nvSpPr>
        <p:spPr>
          <a:xfrm>
            <a:off x="4872446" y="2743201"/>
            <a:ext cx="8477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hlinkClick r:id="rId2"/>
              </a:rPr>
              <a:t>Mindfulness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1922688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153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Gill Sans MT</vt:lpstr>
      <vt:lpstr>Impact</vt:lpstr>
      <vt:lpstr>Times New Roman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NJSLA Training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NJSLA Training</dc:title>
  <dc:creator>Amanda Hamer</dc:creator>
  <cp:lastModifiedBy>Jonathan Strout</cp:lastModifiedBy>
  <cp:revision>8</cp:revision>
  <dcterms:created xsi:type="dcterms:W3CDTF">2019-04-01T13:33:18Z</dcterms:created>
  <dcterms:modified xsi:type="dcterms:W3CDTF">2019-04-02T13:06:51Z</dcterms:modified>
</cp:coreProperties>
</file>